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sldIdLst>
    <p:sldId id="820" r:id="rId2"/>
    <p:sldId id="257" r:id="rId3"/>
    <p:sldId id="258" r:id="rId4"/>
    <p:sldId id="259" r:id="rId5"/>
    <p:sldId id="256" r:id="rId6"/>
    <p:sldId id="271" r:id="rId7"/>
    <p:sldId id="272" r:id="rId8"/>
    <p:sldId id="264" r:id="rId9"/>
    <p:sldId id="426" r:id="rId10"/>
    <p:sldId id="268" r:id="rId11"/>
    <p:sldId id="895" r:id="rId12"/>
    <p:sldId id="898" r:id="rId13"/>
    <p:sldId id="270" r:id="rId14"/>
    <p:sldId id="516" r:id="rId15"/>
    <p:sldId id="273" r:id="rId16"/>
    <p:sldId id="519" r:id="rId17"/>
    <p:sldId id="486" r:id="rId18"/>
    <p:sldId id="765" r:id="rId19"/>
    <p:sldId id="766" r:id="rId20"/>
    <p:sldId id="767" r:id="rId21"/>
    <p:sldId id="274" r:id="rId22"/>
    <p:sldId id="882" r:id="rId23"/>
    <p:sldId id="884" r:id="rId24"/>
    <p:sldId id="864" r:id="rId25"/>
    <p:sldId id="768" r:id="rId26"/>
    <p:sldId id="769" r:id="rId27"/>
    <p:sldId id="770" r:id="rId28"/>
    <p:sldId id="771" r:id="rId29"/>
    <p:sldId id="772" r:id="rId30"/>
    <p:sldId id="773" r:id="rId31"/>
    <p:sldId id="774" r:id="rId32"/>
    <p:sldId id="775" r:id="rId33"/>
    <p:sldId id="776" r:id="rId34"/>
    <p:sldId id="777" r:id="rId35"/>
    <p:sldId id="778" r:id="rId36"/>
    <p:sldId id="779" r:id="rId37"/>
    <p:sldId id="780" r:id="rId38"/>
    <p:sldId id="781" r:id="rId39"/>
    <p:sldId id="782" r:id="rId40"/>
    <p:sldId id="783" r:id="rId41"/>
    <p:sldId id="784" r:id="rId42"/>
    <p:sldId id="785" r:id="rId43"/>
    <p:sldId id="786" r:id="rId44"/>
    <p:sldId id="787" r:id="rId45"/>
    <p:sldId id="657" r:id="rId46"/>
    <p:sldId id="658" r:id="rId47"/>
    <p:sldId id="659" r:id="rId48"/>
    <p:sldId id="660" r:id="rId49"/>
    <p:sldId id="661" r:id="rId50"/>
    <p:sldId id="699" r:id="rId51"/>
    <p:sldId id="663" r:id="rId52"/>
    <p:sldId id="664" r:id="rId53"/>
    <p:sldId id="398" r:id="rId54"/>
    <p:sldId id="885" r:id="rId55"/>
    <p:sldId id="788" r:id="rId56"/>
    <p:sldId id="789" r:id="rId57"/>
    <p:sldId id="790" r:id="rId58"/>
    <p:sldId id="791" r:id="rId59"/>
    <p:sldId id="792" r:id="rId60"/>
    <p:sldId id="793" r:id="rId61"/>
    <p:sldId id="794" r:id="rId62"/>
    <p:sldId id="795" r:id="rId63"/>
    <p:sldId id="667" r:id="rId64"/>
    <p:sldId id="477" r:id="rId65"/>
    <p:sldId id="796" r:id="rId66"/>
    <p:sldId id="797" r:id="rId67"/>
    <p:sldId id="798" r:id="rId68"/>
    <p:sldId id="799" r:id="rId69"/>
    <p:sldId id="800" r:id="rId70"/>
    <p:sldId id="801" r:id="rId71"/>
    <p:sldId id="802" r:id="rId72"/>
    <p:sldId id="670" r:id="rId73"/>
    <p:sldId id="698" r:id="rId74"/>
    <p:sldId id="626" r:id="rId75"/>
    <p:sldId id="572" r:id="rId76"/>
    <p:sldId id="803" r:id="rId77"/>
    <p:sldId id="282" r:id="rId78"/>
    <p:sldId id="804" r:id="rId79"/>
    <p:sldId id="284" r:id="rId80"/>
    <p:sldId id="416" r:id="rId81"/>
    <p:sldId id="285" r:id="rId82"/>
    <p:sldId id="286" r:id="rId83"/>
    <p:sldId id="509" r:id="rId84"/>
    <p:sldId id="463" r:id="rId85"/>
    <p:sldId id="805" r:id="rId86"/>
    <p:sldId id="806" r:id="rId87"/>
    <p:sldId id="807" r:id="rId88"/>
    <p:sldId id="808" r:id="rId89"/>
    <p:sldId id="809" r:id="rId90"/>
    <p:sldId id="810" r:id="rId91"/>
    <p:sldId id="811" r:id="rId92"/>
    <p:sldId id="812" r:id="rId93"/>
    <p:sldId id="813" r:id="rId94"/>
    <p:sldId id="814" r:id="rId95"/>
    <p:sldId id="815" r:id="rId96"/>
    <p:sldId id="816" r:id="rId97"/>
    <p:sldId id="817" r:id="rId98"/>
    <p:sldId id="818" r:id="rId99"/>
    <p:sldId id="819" r:id="rId100"/>
    <p:sldId id="876" r:id="rId101"/>
    <p:sldId id="824" r:id="rId102"/>
    <p:sldId id="877" r:id="rId103"/>
    <p:sldId id="878" r:id="rId104"/>
    <p:sldId id="879" r:id="rId105"/>
    <p:sldId id="823" r:id="rId106"/>
    <p:sldId id="827" r:id="rId107"/>
    <p:sldId id="466" r:id="rId108"/>
    <p:sldId id="467" r:id="rId109"/>
    <p:sldId id="513" r:id="rId110"/>
    <p:sldId id="468" r:id="rId111"/>
    <p:sldId id="418" r:id="rId112"/>
    <p:sldId id="475" r:id="rId113"/>
    <p:sldId id="427" r:id="rId114"/>
    <p:sldId id="883" r:id="rId115"/>
    <p:sldId id="417" r:id="rId116"/>
    <p:sldId id="428" r:id="rId117"/>
    <p:sldId id="429" r:id="rId118"/>
    <p:sldId id="828" r:id="rId119"/>
    <p:sldId id="830" r:id="rId120"/>
    <p:sldId id="831" r:id="rId121"/>
    <p:sldId id="497" r:id="rId122"/>
    <p:sldId id="517" r:id="rId123"/>
    <p:sldId id="711" r:id="rId124"/>
    <p:sldId id="525" r:id="rId125"/>
    <p:sldId id="526" r:id="rId126"/>
    <p:sldId id="527" r:id="rId127"/>
    <p:sldId id="712" r:id="rId128"/>
    <p:sldId id="713" r:id="rId129"/>
    <p:sldId id="714" r:id="rId130"/>
    <p:sldId id="715" r:id="rId131"/>
    <p:sldId id="716" r:id="rId132"/>
    <p:sldId id="717" r:id="rId133"/>
    <p:sldId id="718" r:id="rId134"/>
    <p:sldId id="832" r:id="rId135"/>
    <p:sldId id="833" r:id="rId136"/>
    <p:sldId id="834" r:id="rId137"/>
    <p:sldId id="835" r:id="rId138"/>
    <p:sldId id="839" r:id="rId139"/>
    <p:sldId id="840" r:id="rId140"/>
    <p:sldId id="841" r:id="rId141"/>
    <p:sldId id="842" r:id="rId142"/>
    <p:sldId id="843" r:id="rId143"/>
    <p:sldId id="844" r:id="rId144"/>
    <p:sldId id="845" r:id="rId145"/>
    <p:sldId id="846" r:id="rId146"/>
    <p:sldId id="848" r:id="rId147"/>
    <p:sldId id="849" r:id="rId148"/>
    <p:sldId id="850" r:id="rId149"/>
    <p:sldId id="851" r:id="rId150"/>
    <p:sldId id="852" r:id="rId151"/>
    <p:sldId id="880" r:id="rId152"/>
    <p:sldId id="854" r:id="rId153"/>
    <p:sldId id="855" r:id="rId154"/>
    <p:sldId id="858" r:id="rId155"/>
    <p:sldId id="881" r:id="rId156"/>
    <p:sldId id="859" r:id="rId157"/>
    <p:sldId id="860" r:id="rId158"/>
    <p:sldId id="861" r:id="rId159"/>
    <p:sldId id="862" r:id="rId160"/>
    <p:sldId id="863" r:id="rId161"/>
    <p:sldId id="865" r:id="rId162"/>
    <p:sldId id="866" r:id="rId163"/>
    <p:sldId id="870" r:id="rId164"/>
    <p:sldId id="487" r:id="rId165"/>
    <p:sldId id="489" r:id="rId166"/>
    <p:sldId id="490" r:id="rId167"/>
    <p:sldId id="524" r:id="rId168"/>
    <p:sldId id="648" r:id="rId169"/>
    <p:sldId id="651" r:id="rId170"/>
    <p:sldId id="649" r:id="rId171"/>
    <p:sldId id="650" r:id="rId172"/>
    <p:sldId id="431" r:id="rId173"/>
    <p:sldId id="432" r:id="rId174"/>
    <p:sldId id="617" r:id="rId175"/>
    <p:sldId id="618" r:id="rId176"/>
    <p:sldId id="620" r:id="rId177"/>
    <p:sldId id="621" r:id="rId178"/>
    <p:sldId id="479" r:id="rId179"/>
    <p:sldId id="481" r:id="rId180"/>
    <p:sldId id="459" r:id="rId181"/>
    <p:sldId id="407" r:id="rId182"/>
    <p:sldId id="400" r:id="rId183"/>
    <p:sldId id="294" r:id="rId184"/>
    <p:sldId id="290" r:id="rId1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777777"/>
    <a:srgbClr val="0047D6"/>
    <a:srgbClr val="002F8E"/>
    <a:srgbClr val="CC0099"/>
    <a:srgbClr val="0037A4"/>
    <a:srgbClr val="002A7E"/>
    <a:srgbClr val="D1F3FF"/>
    <a:srgbClr val="E7E6E6"/>
    <a:srgbClr val="00B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8" d="100"/>
          <a:sy n="88" d="100"/>
        </p:scale>
        <p:origin x="69" y="426"/>
      </p:cViewPr>
      <p:guideLst/>
    </p:cSldViewPr>
  </p:slideViewPr>
  <p:notesTextViewPr>
    <p:cViewPr>
      <p:scale>
        <a:sx n="1" d="1"/>
        <a:sy n="1" d="1"/>
      </p:scale>
      <p:origin x="0" y="0"/>
    </p:cViewPr>
  </p:notesTextViewPr>
  <p:sorterViewPr>
    <p:cViewPr varScale="1">
      <p:scale>
        <a:sx n="100" d="100"/>
        <a:sy n="100" d="100"/>
      </p:scale>
      <p:origin x="0" y="-81969"/>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custLinFactNeighborX="766" custLinFactNeighborY="-31656"/>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D87D8F0C-D108-4E68-B893-D858EFFDCAD9}" type="presOf" srcId="{6D75F69D-6C7C-48E9-9B7F-AC78F738B043}" destId="{A2EC30DB-942D-4B6A-B88F-8B5580E6CA68}" srcOrd="0" destOrd="0" presId="urn:microsoft.com/office/officeart/2005/8/layout/bProcess4"/>
    <dgm:cxn modelId="{C2491428-5D30-43F9-B5A7-3CEB79319A89}" type="presOf" srcId="{5A6369BB-BEB0-455E-AE24-CB416A1E47D6}" destId="{C2509210-1CFE-4F4C-A0CE-8310DFA8D01C}" srcOrd="0" destOrd="0" presId="urn:microsoft.com/office/officeart/2005/8/layout/bProcess4"/>
    <dgm:cxn modelId="{9DDCE13D-6329-4527-A388-938F8710C348}" type="presOf" srcId="{5242499B-C683-44F1-8A39-38F3727B5DD9}" destId="{0CBC0E5E-6CC5-46BA-AA4E-B59C585D2CA6}"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4D4A2E62-91FC-46B5-8881-AD3F06A3BCF9}" type="presOf" srcId="{CE84C1BD-EA03-47C2-8E83-F927E308E20B}" destId="{8CECE41D-57A9-446F-85E7-0F98D18878B4}"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E23E4546-C432-45D3-AD18-002895D7D8D9}" type="presOf" srcId="{F0DF1CE6-2875-4A23-8A05-371EABF49002}" destId="{DE5CC87A-C37E-4844-ADF3-83AF96F095B9}" srcOrd="0" destOrd="0" presId="urn:microsoft.com/office/officeart/2005/8/layout/bProcess4"/>
    <dgm:cxn modelId="{FDA95046-CBF0-4863-8B7C-D7E35E4E201F}" type="presOf" srcId="{7000EFDE-60C0-40D5-8924-079E1DCD20DC}" destId="{DD214AAD-A1A7-4178-BA9F-5112A22F9B99}" srcOrd="0" destOrd="0" presId="urn:microsoft.com/office/officeart/2005/8/layout/bProcess4"/>
    <dgm:cxn modelId="{ADFEFD47-F17B-4321-9844-9D68F88637B6}" type="presOf" srcId="{B36E53C2-5886-4F2B-B026-75D05E8C6D00}" destId="{ABCF0DF6-7B35-4E90-91BB-6979574D1497}" srcOrd="0" destOrd="0" presId="urn:microsoft.com/office/officeart/2005/8/layout/bProcess4"/>
    <dgm:cxn modelId="{6CB9CC4B-B059-4A34-88A5-36A7437C8AE7}" type="presOf" srcId="{4F6B3F1F-D8C0-43C0-8C38-8D3F589764AF}" destId="{FD281327-2FF3-4375-AC41-DEBECF24C13B}" srcOrd="0" destOrd="0" presId="urn:microsoft.com/office/officeart/2005/8/layout/bProcess4"/>
    <dgm:cxn modelId="{061CE270-EA58-4CFA-84F7-1F6474E6F3DA}" type="presOf" srcId="{A84E63D9-E717-44D3-A0E6-BBEFAF4E19CA}" destId="{D754852E-6D6B-4606-BFB0-ED5869D434AE}"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0E8ECE76-26A0-4A95-9D6D-06BBE4FE4E2F}" type="presOf" srcId="{01C6D5F1-3CA2-4055-B527-090BB3333EE4}" destId="{586989BA-FDF1-4086-B49B-E670D6E91C6F}"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3ADB9991-2A79-4147-9027-78EBDBB337D3}" type="presOf" srcId="{FEC180D8-0B86-4859-91AB-8EC4654BFB7A}" destId="{D1F2FDEF-FDDB-472D-B1E6-CD31F3D0E815}"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9D01A896-9C8F-4A38-8ED5-C6DB84ACB2B9}" type="presOf" srcId="{87FCE503-7AD1-4CCB-B5D7-D022C92B4205}" destId="{32EEB360-DFCB-4E08-B9E3-5398DEF66D5B}" srcOrd="0" destOrd="0" presId="urn:microsoft.com/office/officeart/2005/8/layout/bProcess4"/>
    <dgm:cxn modelId="{76833DA8-A625-4F2A-AD74-E7C1A232C92B}" type="presOf" srcId="{D1B48921-74A6-468B-ABC7-F86052ABFB3B}" destId="{C168FC65-B405-4A0C-A001-1EB75B15C773}" srcOrd="0" destOrd="0" presId="urn:microsoft.com/office/officeart/2005/8/layout/bProcess4"/>
    <dgm:cxn modelId="{5F653DA9-E58D-4A61-B1B0-084CD9B0E3C9}" type="presOf" srcId="{3F28AD6D-114A-4654-BF10-7230278A120F}" destId="{1B8A7DBD-18E2-4D3D-9CB2-9A5FA08E001A}" srcOrd="0" destOrd="0" presId="urn:microsoft.com/office/officeart/2005/8/layout/bProcess4"/>
    <dgm:cxn modelId="{694010B5-DECE-4B19-8326-909F49747D00}" type="presOf" srcId="{5BF9C925-8E52-4514-ADB8-CD600479AFE0}" destId="{B68A63BD-AA0F-47B9-87AF-B60CF995EB75}" srcOrd="0" destOrd="0" presId="urn:microsoft.com/office/officeart/2005/8/layout/bProcess4"/>
    <dgm:cxn modelId="{30FEF9B5-B9DE-4491-825F-FBB0F4DADF1A}" type="presOf" srcId="{97B32AAA-9C7A-4611-A0CD-DBAF83FF7A6B}" destId="{C9A94AB5-AD82-4A49-996D-1BE0DC2DE243}"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2453CEC4-54CE-49B2-AE12-CC8C3DD8CBE1}" type="presOf" srcId="{82846E4C-C390-4F5B-8912-D44379A661D2}" destId="{2AAB78E5-C38C-4C5F-8B92-6CC4B4176173}" srcOrd="0" destOrd="0" presId="urn:microsoft.com/office/officeart/2005/8/layout/bProcess4"/>
    <dgm:cxn modelId="{9D4C2CD0-0687-40E7-9FE4-69C2B6ABBC63}" type="presOf" srcId="{8D4E1566-F76B-43C7-A31B-61B252B25C17}" destId="{1D3E28C8-39DF-4B7F-BCE1-39F0BB5E863B}" srcOrd="0" destOrd="0" presId="urn:microsoft.com/office/officeart/2005/8/layout/bProcess4"/>
    <dgm:cxn modelId="{B2CA28D9-D5FE-4D84-AB33-8B002B0F4445}" type="presOf" srcId="{AF30CE98-07C1-4988-A8B0-97430CCE7698}" destId="{A9C4DBB7-F849-4D2A-AEA5-108F3B2444D5}"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3EB13DE7-2996-4F8C-A2D5-63B5EEFAA187}" type="presOf" srcId="{68C291D1-803B-4642-A2E1-91BA3C69DDC0}" destId="{E6F28907-D1F9-42A4-A183-E89A1077E3D8}"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4E07ABFE-F5F1-49D6-A2C9-7741D602865A}" srcId="{3F28AD6D-114A-4654-BF10-7230278A120F}" destId="{AF30CE98-07C1-4988-A8B0-97430CCE7698}" srcOrd="1" destOrd="0" parTransId="{CAFFB642-3672-4702-ADFE-3FD098C5BC5A}" sibTransId="{A84E63D9-E717-44D3-A0E6-BBEFAF4E19CA}"/>
    <dgm:cxn modelId="{B9D17DCE-7EA0-4A43-8527-F0D762C049CC}" type="presParOf" srcId="{1B8A7DBD-18E2-4D3D-9CB2-9A5FA08E001A}" destId="{D91CAC22-4221-4DB2-B127-AE9986AF787E}" srcOrd="0" destOrd="0" presId="urn:microsoft.com/office/officeart/2005/8/layout/bProcess4"/>
    <dgm:cxn modelId="{D9E6A608-76E6-4382-A984-56F2F908630F}" type="presParOf" srcId="{D91CAC22-4221-4DB2-B127-AE9986AF787E}" destId="{4BE279F9-8F92-4E28-9C5A-A5591EC8AD53}" srcOrd="0" destOrd="0" presId="urn:microsoft.com/office/officeart/2005/8/layout/bProcess4"/>
    <dgm:cxn modelId="{426989B3-1234-45CC-B67F-BCB7619A19B5}" type="presParOf" srcId="{D91CAC22-4221-4DB2-B127-AE9986AF787E}" destId="{C9A94AB5-AD82-4A49-996D-1BE0DC2DE243}" srcOrd="1" destOrd="0" presId="urn:microsoft.com/office/officeart/2005/8/layout/bProcess4"/>
    <dgm:cxn modelId="{84A915DF-D0B5-4E42-B9FD-E9A20D0F7947}" type="presParOf" srcId="{1B8A7DBD-18E2-4D3D-9CB2-9A5FA08E001A}" destId="{FD281327-2FF3-4375-AC41-DEBECF24C13B}" srcOrd="1" destOrd="0" presId="urn:microsoft.com/office/officeart/2005/8/layout/bProcess4"/>
    <dgm:cxn modelId="{89724309-DD31-41A0-AA85-632023D2BEE1}" type="presParOf" srcId="{1B8A7DBD-18E2-4D3D-9CB2-9A5FA08E001A}" destId="{CA693033-2A36-47F9-9DA7-68E06D43E656}" srcOrd="2" destOrd="0" presId="urn:microsoft.com/office/officeart/2005/8/layout/bProcess4"/>
    <dgm:cxn modelId="{3E50D8CF-26C9-46E4-A16C-9CCA87075DF6}" type="presParOf" srcId="{CA693033-2A36-47F9-9DA7-68E06D43E656}" destId="{FA7218A4-8FD9-4A4D-A83C-BE0B77AB6F39}" srcOrd="0" destOrd="0" presId="urn:microsoft.com/office/officeart/2005/8/layout/bProcess4"/>
    <dgm:cxn modelId="{92034B6A-F42D-41A7-AB31-048265C02266}" type="presParOf" srcId="{CA693033-2A36-47F9-9DA7-68E06D43E656}" destId="{A9C4DBB7-F849-4D2A-AEA5-108F3B2444D5}" srcOrd="1" destOrd="0" presId="urn:microsoft.com/office/officeart/2005/8/layout/bProcess4"/>
    <dgm:cxn modelId="{D9FB0D73-FB8F-4FE9-B452-A38999BB19C1}" type="presParOf" srcId="{1B8A7DBD-18E2-4D3D-9CB2-9A5FA08E001A}" destId="{D754852E-6D6B-4606-BFB0-ED5869D434AE}" srcOrd="3" destOrd="0" presId="urn:microsoft.com/office/officeart/2005/8/layout/bProcess4"/>
    <dgm:cxn modelId="{44AC940F-DD49-4ACB-B4FA-D93D055CB783}" type="presParOf" srcId="{1B8A7DBD-18E2-4D3D-9CB2-9A5FA08E001A}" destId="{8487F11D-96D8-4820-94AE-4418CD5D9AE2}" srcOrd="4" destOrd="0" presId="urn:microsoft.com/office/officeart/2005/8/layout/bProcess4"/>
    <dgm:cxn modelId="{740DD64E-F082-450A-9C7C-DF322B5DADB9}" type="presParOf" srcId="{8487F11D-96D8-4820-94AE-4418CD5D9AE2}" destId="{3BED61D7-DDB9-4785-89D6-C4947D8BDBDF}" srcOrd="0" destOrd="0" presId="urn:microsoft.com/office/officeart/2005/8/layout/bProcess4"/>
    <dgm:cxn modelId="{9402B85D-DC7F-4C84-8501-D72896ACFC62}" type="presParOf" srcId="{8487F11D-96D8-4820-94AE-4418CD5D9AE2}" destId="{32EEB360-DFCB-4E08-B9E3-5398DEF66D5B}" srcOrd="1" destOrd="0" presId="urn:microsoft.com/office/officeart/2005/8/layout/bProcess4"/>
    <dgm:cxn modelId="{E660793A-BB71-4EA6-9C48-8B8B513F15BB}" type="presParOf" srcId="{1B8A7DBD-18E2-4D3D-9CB2-9A5FA08E001A}" destId="{0CBC0E5E-6CC5-46BA-AA4E-B59C585D2CA6}" srcOrd="5" destOrd="0" presId="urn:microsoft.com/office/officeart/2005/8/layout/bProcess4"/>
    <dgm:cxn modelId="{EC6F6AA4-E97B-4D1A-ACF0-40395D2359DC}" type="presParOf" srcId="{1B8A7DBD-18E2-4D3D-9CB2-9A5FA08E001A}" destId="{D05F482B-5E73-45ED-97AC-46EF45CECBF1}" srcOrd="6" destOrd="0" presId="urn:microsoft.com/office/officeart/2005/8/layout/bProcess4"/>
    <dgm:cxn modelId="{61FC7542-6142-4637-8CB5-8FCCCBC6F312}" type="presParOf" srcId="{D05F482B-5E73-45ED-97AC-46EF45CECBF1}" destId="{DAB165F3-584A-47B2-A0FA-DB790D0787E3}" srcOrd="0" destOrd="0" presId="urn:microsoft.com/office/officeart/2005/8/layout/bProcess4"/>
    <dgm:cxn modelId="{4E942B2A-2DC0-4DEF-BF48-B85A27554A9A}" type="presParOf" srcId="{D05F482B-5E73-45ED-97AC-46EF45CECBF1}" destId="{C2509210-1CFE-4F4C-A0CE-8310DFA8D01C}" srcOrd="1" destOrd="0" presId="urn:microsoft.com/office/officeart/2005/8/layout/bProcess4"/>
    <dgm:cxn modelId="{0444A20D-C5FE-43C4-B4A0-36D5B7598E98}" type="presParOf" srcId="{1B8A7DBD-18E2-4D3D-9CB2-9A5FA08E001A}" destId="{B68A63BD-AA0F-47B9-87AF-B60CF995EB75}" srcOrd="7" destOrd="0" presId="urn:microsoft.com/office/officeart/2005/8/layout/bProcess4"/>
    <dgm:cxn modelId="{386F90AF-BD1B-48C3-8FCA-42D9F5B72BAE}" type="presParOf" srcId="{1B8A7DBD-18E2-4D3D-9CB2-9A5FA08E001A}" destId="{8DC7097C-255A-44DC-A74E-168745C610D1}" srcOrd="8" destOrd="0" presId="urn:microsoft.com/office/officeart/2005/8/layout/bProcess4"/>
    <dgm:cxn modelId="{5B4B05E0-53F3-495A-9C6B-9F4701F3079A}" type="presParOf" srcId="{8DC7097C-255A-44DC-A74E-168745C610D1}" destId="{D2412352-5849-476B-A297-8222CC0FBF85}" srcOrd="0" destOrd="0" presId="urn:microsoft.com/office/officeart/2005/8/layout/bProcess4"/>
    <dgm:cxn modelId="{B142231A-E8B9-46CC-9BAD-495D100D0FD0}" type="presParOf" srcId="{8DC7097C-255A-44DC-A74E-168745C610D1}" destId="{586989BA-FDF1-4086-B49B-E670D6E91C6F}" srcOrd="1" destOrd="0" presId="urn:microsoft.com/office/officeart/2005/8/layout/bProcess4"/>
    <dgm:cxn modelId="{777D6283-9306-428A-89FE-56652366B272}" type="presParOf" srcId="{1B8A7DBD-18E2-4D3D-9CB2-9A5FA08E001A}" destId="{8CECE41D-57A9-446F-85E7-0F98D18878B4}" srcOrd="9" destOrd="0" presId="urn:microsoft.com/office/officeart/2005/8/layout/bProcess4"/>
    <dgm:cxn modelId="{2611A9BA-BE44-4347-91B8-BB5D7C78E282}" type="presParOf" srcId="{1B8A7DBD-18E2-4D3D-9CB2-9A5FA08E001A}" destId="{86508A92-15B4-432B-8EDD-6A6A8DEE907B}" srcOrd="10" destOrd="0" presId="urn:microsoft.com/office/officeart/2005/8/layout/bProcess4"/>
    <dgm:cxn modelId="{346FD254-347E-4091-92C1-495123AA160D}" type="presParOf" srcId="{86508A92-15B4-432B-8EDD-6A6A8DEE907B}" destId="{4B17ABE3-035A-43FE-B66F-E8AD0676D452}" srcOrd="0" destOrd="0" presId="urn:microsoft.com/office/officeart/2005/8/layout/bProcess4"/>
    <dgm:cxn modelId="{62213EC2-1F31-45E5-99EB-C30B12EF6A00}" type="presParOf" srcId="{86508A92-15B4-432B-8EDD-6A6A8DEE907B}" destId="{DD214AAD-A1A7-4178-BA9F-5112A22F9B99}" srcOrd="1" destOrd="0" presId="urn:microsoft.com/office/officeart/2005/8/layout/bProcess4"/>
    <dgm:cxn modelId="{1A1ED2A6-5FF8-4FC2-B4B6-E6952C6947A9}" type="presParOf" srcId="{1B8A7DBD-18E2-4D3D-9CB2-9A5FA08E001A}" destId="{A2EC30DB-942D-4B6A-B88F-8B5580E6CA68}" srcOrd="11" destOrd="0" presId="urn:microsoft.com/office/officeart/2005/8/layout/bProcess4"/>
    <dgm:cxn modelId="{F26E9D5E-AE44-4B21-8E3B-4A95C1831666}" type="presParOf" srcId="{1B8A7DBD-18E2-4D3D-9CB2-9A5FA08E001A}" destId="{F3038163-FD50-4816-9C09-409BCD6B0039}" srcOrd="12" destOrd="0" presId="urn:microsoft.com/office/officeart/2005/8/layout/bProcess4"/>
    <dgm:cxn modelId="{4C58B037-30D0-4AC3-930E-AA18247E419D}" type="presParOf" srcId="{F3038163-FD50-4816-9C09-409BCD6B0039}" destId="{D0BE2963-9ECB-4532-9A0F-B0669BE66B24}" srcOrd="0" destOrd="0" presId="urn:microsoft.com/office/officeart/2005/8/layout/bProcess4"/>
    <dgm:cxn modelId="{C0A10FB7-7CEF-4FA3-9F03-51FB327AAEE5}" type="presParOf" srcId="{F3038163-FD50-4816-9C09-409BCD6B0039}" destId="{DE5CC87A-C37E-4844-ADF3-83AF96F095B9}" srcOrd="1" destOrd="0" presId="urn:microsoft.com/office/officeart/2005/8/layout/bProcess4"/>
    <dgm:cxn modelId="{7CDA2273-B4AE-4225-80EF-854D85949914}" type="presParOf" srcId="{1B8A7DBD-18E2-4D3D-9CB2-9A5FA08E001A}" destId="{C168FC65-B405-4A0C-A001-1EB75B15C773}" srcOrd="13" destOrd="0" presId="urn:microsoft.com/office/officeart/2005/8/layout/bProcess4"/>
    <dgm:cxn modelId="{1775A965-6411-4C2D-8E2E-51EF902D2D7C}" type="presParOf" srcId="{1B8A7DBD-18E2-4D3D-9CB2-9A5FA08E001A}" destId="{C4CDABB6-DB73-4C67-8318-3B58BA9E6ED5}" srcOrd="14" destOrd="0" presId="urn:microsoft.com/office/officeart/2005/8/layout/bProcess4"/>
    <dgm:cxn modelId="{59EC9C86-F048-41A1-AD8F-C3943F1260F0}" type="presParOf" srcId="{C4CDABB6-DB73-4C67-8318-3B58BA9E6ED5}" destId="{90A3A409-F5F8-4516-AA31-12E8677DE087}" srcOrd="0" destOrd="0" presId="urn:microsoft.com/office/officeart/2005/8/layout/bProcess4"/>
    <dgm:cxn modelId="{AC32C651-5233-4631-99FC-1119EECD4E4C}" type="presParOf" srcId="{C4CDABB6-DB73-4C67-8318-3B58BA9E6ED5}" destId="{E6F28907-D1F9-42A4-A183-E89A1077E3D8}" srcOrd="1" destOrd="0" presId="urn:microsoft.com/office/officeart/2005/8/layout/bProcess4"/>
    <dgm:cxn modelId="{E19DF015-C5CD-4C75-899B-CB2346EA39D3}" type="presParOf" srcId="{1B8A7DBD-18E2-4D3D-9CB2-9A5FA08E001A}" destId="{1D3E28C8-39DF-4B7F-BCE1-39F0BB5E863B}" srcOrd="15" destOrd="0" presId="urn:microsoft.com/office/officeart/2005/8/layout/bProcess4"/>
    <dgm:cxn modelId="{18100F0F-E3E1-4DB7-9E20-604DCE4BBA9F}" type="presParOf" srcId="{1B8A7DBD-18E2-4D3D-9CB2-9A5FA08E001A}" destId="{2881F583-E1A9-4AD6-A6BF-D6E1B7629A83}" srcOrd="16" destOrd="0" presId="urn:microsoft.com/office/officeart/2005/8/layout/bProcess4"/>
    <dgm:cxn modelId="{06CB4A51-2EC0-4596-A913-FFB4CEC2184A}" type="presParOf" srcId="{2881F583-E1A9-4AD6-A6BF-D6E1B7629A83}" destId="{FE9AD9A1-6B0F-4AD3-8164-464A6CFA454C}" srcOrd="0" destOrd="0" presId="urn:microsoft.com/office/officeart/2005/8/layout/bProcess4"/>
    <dgm:cxn modelId="{1F6E236A-F150-4AB2-AFD5-C2B876DC4781}" type="presParOf" srcId="{2881F583-E1A9-4AD6-A6BF-D6E1B7629A83}" destId="{2AAB78E5-C38C-4C5F-8B92-6CC4B4176173}" srcOrd="1" destOrd="0" presId="urn:microsoft.com/office/officeart/2005/8/layout/bProcess4"/>
    <dgm:cxn modelId="{51F22711-DF33-4D36-9393-F5DC66B621F7}" type="presParOf" srcId="{1B8A7DBD-18E2-4D3D-9CB2-9A5FA08E001A}" destId="{D1F2FDEF-FDDB-472D-B1E6-CD31F3D0E815}" srcOrd="17" destOrd="0" presId="urn:microsoft.com/office/officeart/2005/8/layout/bProcess4"/>
    <dgm:cxn modelId="{C8968035-E1B8-4FCA-B4C5-7E236023F7D6}" type="presParOf" srcId="{1B8A7DBD-18E2-4D3D-9CB2-9A5FA08E001A}" destId="{21FA0667-9BF2-4919-88F9-AA318E992CE0}" srcOrd="18" destOrd="0" presId="urn:microsoft.com/office/officeart/2005/8/layout/bProcess4"/>
    <dgm:cxn modelId="{DF357F56-6B79-4CEC-9BFA-649A5BC9F9AB}" type="presParOf" srcId="{21FA0667-9BF2-4919-88F9-AA318E992CE0}" destId="{5E841B8A-E70E-40E7-BE33-ADB372A412B5}" srcOrd="0" destOrd="0" presId="urn:microsoft.com/office/officeart/2005/8/layout/bProcess4"/>
    <dgm:cxn modelId="{A3CABCE0-AA1E-45B9-945A-0983B731D995}"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0875391B-9BF6-4940-938E-F749F2A3C123}" type="presOf" srcId="{3F28AD6D-114A-4654-BF10-7230278A120F}" destId="{1B8A7DBD-18E2-4D3D-9CB2-9A5FA08E001A}" srcOrd="0" destOrd="0" presId="urn:microsoft.com/office/officeart/2005/8/layout/bProcess4"/>
    <dgm:cxn modelId="{6D64A920-A445-48D3-AD66-D5542E0C48CC}" type="presOf" srcId="{F0DF1CE6-2875-4A23-8A05-371EABF49002}" destId="{DE5CC87A-C37E-4844-ADF3-83AF96F095B9}" srcOrd="0" destOrd="0" presId="urn:microsoft.com/office/officeart/2005/8/layout/bProcess4"/>
    <dgm:cxn modelId="{83C5B829-836C-4893-921C-81678AF7D6E4}" type="presOf" srcId="{5BF9C925-8E52-4514-ADB8-CD600479AFE0}" destId="{B68A63BD-AA0F-47B9-87AF-B60CF995EB75}" srcOrd="0" destOrd="0" presId="urn:microsoft.com/office/officeart/2005/8/layout/bProcess4"/>
    <dgm:cxn modelId="{DB10BB2F-7A77-474A-9F1E-89BA6AFA65E6}" type="presOf" srcId="{7000EFDE-60C0-40D5-8924-079E1DCD20DC}" destId="{DD214AAD-A1A7-4178-BA9F-5112A22F9B99}"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64086E43-9C14-46E5-B684-314959F69E4B}" srcId="{3F28AD6D-114A-4654-BF10-7230278A120F}" destId="{7000EFDE-60C0-40D5-8924-079E1DCD20DC}" srcOrd="5" destOrd="0" parTransId="{00F6377F-4F05-4D59-8BD4-DD0C05E08C0B}" sibTransId="{6D75F69D-6C7C-48E9-9B7F-AC78F738B043}"/>
    <dgm:cxn modelId="{5ACC2846-9FCC-4301-B2F6-8800C0757BAB}" type="presOf" srcId="{CE84C1BD-EA03-47C2-8E83-F927E308E20B}" destId="{8CECE41D-57A9-446F-85E7-0F98D18878B4}" srcOrd="0" destOrd="0" presId="urn:microsoft.com/office/officeart/2005/8/layout/bProcess4"/>
    <dgm:cxn modelId="{FA1D5F48-C03D-4334-85EE-2483D30D8C45}" type="presOf" srcId="{6D75F69D-6C7C-48E9-9B7F-AC78F738B043}" destId="{A2EC30DB-942D-4B6A-B88F-8B5580E6CA68}"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FE584556-9443-4A99-BD8E-F82E68860CC1}" type="presOf" srcId="{4F6B3F1F-D8C0-43C0-8C38-8D3F589764AF}" destId="{FD281327-2FF3-4375-AC41-DEBECF24C13B}" srcOrd="0" destOrd="0" presId="urn:microsoft.com/office/officeart/2005/8/layout/bProcess4"/>
    <dgm:cxn modelId="{B4A8075A-8CA7-488F-B456-6676F4477645}" type="presOf" srcId="{87FCE503-7AD1-4CCB-B5D7-D022C92B4205}" destId="{32EEB360-DFCB-4E08-B9E3-5398DEF66D5B}"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D91CDD81-490B-4912-9B80-279724B02B5C}" type="presOf" srcId="{AF30CE98-07C1-4988-A8B0-97430CCE7698}" destId="{A9C4DBB7-F849-4D2A-AEA5-108F3B2444D5}" srcOrd="0" destOrd="0" presId="urn:microsoft.com/office/officeart/2005/8/layout/bProcess4"/>
    <dgm:cxn modelId="{7DD7BF87-0DE3-46A9-B802-86BC0C83E7EC}" type="presOf" srcId="{8D4E1566-F76B-43C7-A31B-61B252B25C17}" destId="{1D3E28C8-39DF-4B7F-BCE1-39F0BB5E863B}"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A0CD7A97-9DE9-425B-9612-97D1E25B622A}" type="presOf" srcId="{82846E4C-C390-4F5B-8912-D44379A661D2}" destId="{2AAB78E5-C38C-4C5F-8B92-6CC4B4176173}" srcOrd="0" destOrd="0" presId="urn:microsoft.com/office/officeart/2005/8/layout/bProcess4"/>
    <dgm:cxn modelId="{0FB8A2A9-6FE5-42A1-8775-DB9DF4D7F98C}" type="presOf" srcId="{97B32AAA-9C7A-4611-A0CD-DBAF83FF7A6B}" destId="{C9A94AB5-AD82-4A49-996D-1BE0DC2DE243}" srcOrd="0" destOrd="0" presId="urn:microsoft.com/office/officeart/2005/8/layout/bProcess4"/>
    <dgm:cxn modelId="{A636F9AC-ED06-4D69-BE5A-F965F6F843F9}" type="presOf" srcId="{01C6D5F1-3CA2-4055-B527-090BB3333EE4}" destId="{586989BA-FDF1-4086-B49B-E670D6E91C6F}" srcOrd="0" destOrd="0" presId="urn:microsoft.com/office/officeart/2005/8/layout/bProcess4"/>
    <dgm:cxn modelId="{BB9091B0-D562-4102-97C6-EF091111A632}" type="presOf" srcId="{D1B48921-74A6-468B-ABC7-F86052ABFB3B}" destId="{C168FC65-B405-4A0C-A001-1EB75B15C773}" srcOrd="0" destOrd="0" presId="urn:microsoft.com/office/officeart/2005/8/layout/bProcess4"/>
    <dgm:cxn modelId="{D451D4B0-1279-48E2-A74B-C3484443BA24}" type="presOf" srcId="{5242499B-C683-44F1-8A39-38F3727B5DD9}" destId="{0CBC0E5E-6CC5-46BA-AA4E-B59C585D2CA6}"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497068BA-17EC-43A4-A853-47614EC98BA1}" type="presOf" srcId="{5A6369BB-BEB0-455E-AE24-CB416A1E47D6}" destId="{C2509210-1CFE-4F4C-A0CE-8310DFA8D01C}" srcOrd="0" destOrd="0" presId="urn:microsoft.com/office/officeart/2005/8/layout/bProcess4"/>
    <dgm:cxn modelId="{DA7219BC-5307-4FB9-B4B0-BC8E60AD6E05}" type="presOf" srcId="{FEC180D8-0B86-4859-91AB-8EC4654BFB7A}" destId="{D1F2FDEF-FDDB-472D-B1E6-CD31F3D0E815}" srcOrd="0" destOrd="0" presId="urn:microsoft.com/office/officeart/2005/8/layout/bProcess4"/>
    <dgm:cxn modelId="{1F7167C5-7B31-4C62-8796-C7C5C1801892}" type="presOf" srcId="{A84E63D9-E717-44D3-A0E6-BBEFAF4E19CA}" destId="{D754852E-6D6B-4606-BFB0-ED5869D434AE}"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C6CF99E5-0D5D-465C-8744-B75ECAB10294}" type="presOf" srcId="{68C291D1-803B-4642-A2E1-91BA3C69DDC0}" destId="{E6F28907-D1F9-42A4-A183-E89A1077E3D8}"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5928F3F3-95A1-422F-BFF0-6B0E9D3936C7}" type="presOf" srcId="{B36E53C2-5886-4F2B-B026-75D05E8C6D00}" destId="{ABCF0DF6-7B35-4E90-91BB-6979574D1497}"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DB54ED46-F3A7-41D3-BE9A-D556EE7A04B2}" type="presParOf" srcId="{1B8A7DBD-18E2-4D3D-9CB2-9A5FA08E001A}" destId="{D91CAC22-4221-4DB2-B127-AE9986AF787E}" srcOrd="0" destOrd="0" presId="urn:microsoft.com/office/officeart/2005/8/layout/bProcess4"/>
    <dgm:cxn modelId="{151B581B-A794-4290-B2E2-01ADF841EA26}" type="presParOf" srcId="{D91CAC22-4221-4DB2-B127-AE9986AF787E}" destId="{4BE279F9-8F92-4E28-9C5A-A5591EC8AD53}" srcOrd="0" destOrd="0" presId="urn:microsoft.com/office/officeart/2005/8/layout/bProcess4"/>
    <dgm:cxn modelId="{EC94C3E5-AE5B-4E71-A8D4-F34CED27F2F2}" type="presParOf" srcId="{D91CAC22-4221-4DB2-B127-AE9986AF787E}" destId="{C9A94AB5-AD82-4A49-996D-1BE0DC2DE243}" srcOrd="1" destOrd="0" presId="urn:microsoft.com/office/officeart/2005/8/layout/bProcess4"/>
    <dgm:cxn modelId="{AEC14341-C07E-40C0-A431-DD07405C44C0}" type="presParOf" srcId="{1B8A7DBD-18E2-4D3D-9CB2-9A5FA08E001A}" destId="{FD281327-2FF3-4375-AC41-DEBECF24C13B}" srcOrd="1" destOrd="0" presId="urn:microsoft.com/office/officeart/2005/8/layout/bProcess4"/>
    <dgm:cxn modelId="{0698431A-6116-4FE4-958B-8F2115C3D05D}" type="presParOf" srcId="{1B8A7DBD-18E2-4D3D-9CB2-9A5FA08E001A}" destId="{CA693033-2A36-47F9-9DA7-68E06D43E656}" srcOrd="2" destOrd="0" presId="urn:microsoft.com/office/officeart/2005/8/layout/bProcess4"/>
    <dgm:cxn modelId="{F0CC932D-425C-41B1-9420-DF6B9682C446}" type="presParOf" srcId="{CA693033-2A36-47F9-9DA7-68E06D43E656}" destId="{FA7218A4-8FD9-4A4D-A83C-BE0B77AB6F39}" srcOrd="0" destOrd="0" presId="urn:microsoft.com/office/officeart/2005/8/layout/bProcess4"/>
    <dgm:cxn modelId="{E301C904-9663-4514-82AB-64BE37020C98}" type="presParOf" srcId="{CA693033-2A36-47F9-9DA7-68E06D43E656}" destId="{A9C4DBB7-F849-4D2A-AEA5-108F3B2444D5}" srcOrd="1" destOrd="0" presId="urn:microsoft.com/office/officeart/2005/8/layout/bProcess4"/>
    <dgm:cxn modelId="{52204447-8CBE-45EF-A858-0863192925F2}" type="presParOf" srcId="{1B8A7DBD-18E2-4D3D-9CB2-9A5FA08E001A}" destId="{D754852E-6D6B-4606-BFB0-ED5869D434AE}" srcOrd="3" destOrd="0" presId="urn:microsoft.com/office/officeart/2005/8/layout/bProcess4"/>
    <dgm:cxn modelId="{03AC2E51-ECBD-48C1-94DF-8A3C918EA507}" type="presParOf" srcId="{1B8A7DBD-18E2-4D3D-9CB2-9A5FA08E001A}" destId="{8487F11D-96D8-4820-94AE-4418CD5D9AE2}" srcOrd="4" destOrd="0" presId="urn:microsoft.com/office/officeart/2005/8/layout/bProcess4"/>
    <dgm:cxn modelId="{4C224C6B-6316-4344-9174-EA9E6ACBD2F1}" type="presParOf" srcId="{8487F11D-96D8-4820-94AE-4418CD5D9AE2}" destId="{3BED61D7-DDB9-4785-89D6-C4947D8BDBDF}" srcOrd="0" destOrd="0" presId="urn:microsoft.com/office/officeart/2005/8/layout/bProcess4"/>
    <dgm:cxn modelId="{A1B98D6C-7319-496B-A743-89A422EDB9A7}" type="presParOf" srcId="{8487F11D-96D8-4820-94AE-4418CD5D9AE2}" destId="{32EEB360-DFCB-4E08-B9E3-5398DEF66D5B}" srcOrd="1" destOrd="0" presId="urn:microsoft.com/office/officeart/2005/8/layout/bProcess4"/>
    <dgm:cxn modelId="{C28A470C-E93E-4CD6-BD1B-1450EB12AFCA}" type="presParOf" srcId="{1B8A7DBD-18E2-4D3D-9CB2-9A5FA08E001A}" destId="{0CBC0E5E-6CC5-46BA-AA4E-B59C585D2CA6}" srcOrd="5" destOrd="0" presId="urn:microsoft.com/office/officeart/2005/8/layout/bProcess4"/>
    <dgm:cxn modelId="{738F5476-FFF0-41CA-BEEE-C50A10D8F545}" type="presParOf" srcId="{1B8A7DBD-18E2-4D3D-9CB2-9A5FA08E001A}" destId="{D05F482B-5E73-45ED-97AC-46EF45CECBF1}" srcOrd="6" destOrd="0" presId="urn:microsoft.com/office/officeart/2005/8/layout/bProcess4"/>
    <dgm:cxn modelId="{574AD910-C226-44EF-9E4B-F2B94B7D1AB6}" type="presParOf" srcId="{D05F482B-5E73-45ED-97AC-46EF45CECBF1}" destId="{DAB165F3-584A-47B2-A0FA-DB790D0787E3}" srcOrd="0" destOrd="0" presId="urn:microsoft.com/office/officeart/2005/8/layout/bProcess4"/>
    <dgm:cxn modelId="{7F9A2D40-D90C-4BA1-A0EC-64478103602B}" type="presParOf" srcId="{D05F482B-5E73-45ED-97AC-46EF45CECBF1}" destId="{C2509210-1CFE-4F4C-A0CE-8310DFA8D01C}" srcOrd="1" destOrd="0" presId="urn:microsoft.com/office/officeart/2005/8/layout/bProcess4"/>
    <dgm:cxn modelId="{14335F6A-C974-4C71-ABDE-203615C5602D}" type="presParOf" srcId="{1B8A7DBD-18E2-4D3D-9CB2-9A5FA08E001A}" destId="{B68A63BD-AA0F-47B9-87AF-B60CF995EB75}" srcOrd="7" destOrd="0" presId="urn:microsoft.com/office/officeart/2005/8/layout/bProcess4"/>
    <dgm:cxn modelId="{21FBE76A-EF83-47C4-B36B-F31D986D5D57}" type="presParOf" srcId="{1B8A7DBD-18E2-4D3D-9CB2-9A5FA08E001A}" destId="{8DC7097C-255A-44DC-A74E-168745C610D1}" srcOrd="8" destOrd="0" presId="urn:microsoft.com/office/officeart/2005/8/layout/bProcess4"/>
    <dgm:cxn modelId="{482CFB7F-E1D4-44FF-959E-406EC5F9F026}" type="presParOf" srcId="{8DC7097C-255A-44DC-A74E-168745C610D1}" destId="{D2412352-5849-476B-A297-8222CC0FBF85}" srcOrd="0" destOrd="0" presId="urn:microsoft.com/office/officeart/2005/8/layout/bProcess4"/>
    <dgm:cxn modelId="{8F8A4AC1-E3E4-4DD1-9E35-B1B12C3B00C3}" type="presParOf" srcId="{8DC7097C-255A-44DC-A74E-168745C610D1}" destId="{586989BA-FDF1-4086-B49B-E670D6E91C6F}" srcOrd="1" destOrd="0" presId="urn:microsoft.com/office/officeart/2005/8/layout/bProcess4"/>
    <dgm:cxn modelId="{AA571D6B-EE60-47E4-98E4-E71A3D49A606}" type="presParOf" srcId="{1B8A7DBD-18E2-4D3D-9CB2-9A5FA08E001A}" destId="{8CECE41D-57A9-446F-85E7-0F98D18878B4}" srcOrd="9" destOrd="0" presId="urn:microsoft.com/office/officeart/2005/8/layout/bProcess4"/>
    <dgm:cxn modelId="{3EF401BF-864A-40CE-8A52-64C44B5C4240}" type="presParOf" srcId="{1B8A7DBD-18E2-4D3D-9CB2-9A5FA08E001A}" destId="{86508A92-15B4-432B-8EDD-6A6A8DEE907B}" srcOrd="10" destOrd="0" presId="urn:microsoft.com/office/officeart/2005/8/layout/bProcess4"/>
    <dgm:cxn modelId="{9A3FDC3D-18F5-430C-AD49-8C986DFF9CF3}" type="presParOf" srcId="{86508A92-15B4-432B-8EDD-6A6A8DEE907B}" destId="{4B17ABE3-035A-43FE-B66F-E8AD0676D452}" srcOrd="0" destOrd="0" presId="urn:microsoft.com/office/officeart/2005/8/layout/bProcess4"/>
    <dgm:cxn modelId="{F360003D-BB29-4FF2-B828-C44EACDF73EA}" type="presParOf" srcId="{86508A92-15B4-432B-8EDD-6A6A8DEE907B}" destId="{DD214AAD-A1A7-4178-BA9F-5112A22F9B99}" srcOrd="1" destOrd="0" presId="urn:microsoft.com/office/officeart/2005/8/layout/bProcess4"/>
    <dgm:cxn modelId="{1347F82B-8A22-4877-A38F-61F960CC97EE}" type="presParOf" srcId="{1B8A7DBD-18E2-4D3D-9CB2-9A5FA08E001A}" destId="{A2EC30DB-942D-4B6A-B88F-8B5580E6CA68}" srcOrd="11" destOrd="0" presId="urn:microsoft.com/office/officeart/2005/8/layout/bProcess4"/>
    <dgm:cxn modelId="{898D25B6-2819-4000-ADA1-D85576A899E0}" type="presParOf" srcId="{1B8A7DBD-18E2-4D3D-9CB2-9A5FA08E001A}" destId="{F3038163-FD50-4816-9C09-409BCD6B0039}" srcOrd="12" destOrd="0" presId="urn:microsoft.com/office/officeart/2005/8/layout/bProcess4"/>
    <dgm:cxn modelId="{B5CADDD5-C9FA-44D3-A2A7-00F3F20B7F69}" type="presParOf" srcId="{F3038163-FD50-4816-9C09-409BCD6B0039}" destId="{D0BE2963-9ECB-4532-9A0F-B0669BE66B24}" srcOrd="0" destOrd="0" presId="urn:microsoft.com/office/officeart/2005/8/layout/bProcess4"/>
    <dgm:cxn modelId="{FB62D5AC-A26D-4C39-A54B-C8DF66043A01}" type="presParOf" srcId="{F3038163-FD50-4816-9C09-409BCD6B0039}" destId="{DE5CC87A-C37E-4844-ADF3-83AF96F095B9}" srcOrd="1" destOrd="0" presId="urn:microsoft.com/office/officeart/2005/8/layout/bProcess4"/>
    <dgm:cxn modelId="{AB3AAD58-A2B5-4655-A8E3-618061416966}" type="presParOf" srcId="{1B8A7DBD-18E2-4D3D-9CB2-9A5FA08E001A}" destId="{C168FC65-B405-4A0C-A001-1EB75B15C773}" srcOrd="13" destOrd="0" presId="urn:microsoft.com/office/officeart/2005/8/layout/bProcess4"/>
    <dgm:cxn modelId="{E4A334BC-0AE4-4BF7-87DE-052FBC25F25E}" type="presParOf" srcId="{1B8A7DBD-18E2-4D3D-9CB2-9A5FA08E001A}" destId="{C4CDABB6-DB73-4C67-8318-3B58BA9E6ED5}" srcOrd="14" destOrd="0" presId="urn:microsoft.com/office/officeart/2005/8/layout/bProcess4"/>
    <dgm:cxn modelId="{FEC3372F-E45E-46A4-B898-84B7B1983A3F}" type="presParOf" srcId="{C4CDABB6-DB73-4C67-8318-3B58BA9E6ED5}" destId="{90A3A409-F5F8-4516-AA31-12E8677DE087}" srcOrd="0" destOrd="0" presId="urn:microsoft.com/office/officeart/2005/8/layout/bProcess4"/>
    <dgm:cxn modelId="{010E7C40-29DF-4E14-B73F-305D98CA559C}" type="presParOf" srcId="{C4CDABB6-DB73-4C67-8318-3B58BA9E6ED5}" destId="{E6F28907-D1F9-42A4-A183-E89A1077E3D8}" srcOrd="1" destOrd="0" presId="urn:microsoft.com/office/officeart/2005/8/layout/bProcess4"/>
    <dgm:cxn modelId="{163D3A33-14A8-4E4E-9800-2462FF3364BF}" type="presParOf" srcId="{1B8A7DBD-18E2-4D3D-9CB2-9A5FA08E001A}" destId="{1D3E28C8-39DF-4B7F-BCE1-39F0BB5E863B}" srcOrd="15" destOrd="0" presId="urn:microsoft.com/office/officeart/2005/8/layout/bProcess4"/>
    <dgm:cxn modelId="{D27D032C-273E-4EC2-BE7E-24469AE16900}" type="presParOf" srcId="{1B8A7DBD-18E2-4D3D-9CB2-9A5FA08E001A}" destId="{2881F583-E1A9-4AD6-A6BF-D6E1B7629A83}" srcOrd="16" destOrd="0" presId="urn:microsoft.com/office/officeart/2005/8/layout/bProcess4"/>
    <dgm:cxn modelId="{2D71EEC6-3675-4AAF-9FB2-1F83CEB956F3}" type="presParOf" srcId="{2881F583-E1A9-4AD6-A6BF-D6E1B7629A83}" destId="{FE9AD9A1-6B0F-4AD3-8164-464A6CFA454C}" srcOrd="0" destOrd="0" presId="urn:microsoft.com/office/officeart/2005/8/layout/bProcess4"/>
    <dgm:cxn modelId="{C7267F5F-DEF4-494F-AE16-CA46A8F56B82}" type="presParOf" srcId="{2881F583-E1A9-4AD6-A6BF-D6E1B7629A83}" destId="{2AAB78E5-C38C-4C5F-8B92-6CC4B4176173}" srcOrd="1" destOrd="0" presId="urn:microsoft.com/office/officeart/2005/8/layout/bProcess4"/>
    <dgm:cxn modelId="{C9EF7BB2-1927-42D6-8D84-1C4627307714}" type="presParOf" srcId="{1B8A7DBD-18E2-4D3D-9CB2-9A5FA08E001A}" destId="{D1F2FDEF-FDDB-472D-B1E6-CD31F3D0E815}" srcOrd="17" destOrd="0" presId="urn:microsoft.com/office/officeart/2005/8/layout/bProcess4"/>
    <dgm:cxn modelId="{5D78F646-52D8-4262-AFB2-2FFB65C683CF}" type="presParOf" srcId="{1B8A7DBD-18E2-4D3D-9CB2-9A5FA08E001A}" destId="{21FA0667-9BF2-4919-88F9-AA318E992CE0}" srcOrd="18" destOrd="0" presId="urn:microsoft.com/office/officeart/2005/8/layout/bProcess4"/>
    <dgm:cxn modelId="{22FD8EA3-66E7-4BCB-A859-B03A454FF239}" type="presParOf" srcId="{21FA0667-9BF2-4919-88F9-AA318E992CE0}" destId="{5E841B8A-E70E-40E7-BE33-ADB372A412B5}" srcOrd="0" destOrd="0" presId="urn:microsoft.com/office/officeart/2005/8/layout/bProcess4"/>
    <dgm:cxn modelId="{42AB18BA-A0E2-47FF-853A-C45DFAB9CD5F}"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C529C5-61A8-4E3F-9068-A087AE74BAA7}" type="doc">
      <dgm:prSet loTypeId="urn:microsoft.com/office/officeart/2005/8/layout/hProcess9" loCatId="process" qsTypeId="urn:microsoft.com/office/officeart/2005/8/quickstyle/3d1" qsCatId="3D" csTypeId="urn:microsoft.com/office/officeart/2005/8/colors/accent2_2" csCatId="accent2" phldr="1"/>
      <dgm:spPr/>
    </dgm:pt>
    <dgm:pt modelId="{9E055B9D-A683-433A-8054-8CF1E7675DBD}">
      <dgm:prSet phldrT="[Text]"/>
      <dgm:spPr/>
      <dgm:t>
        <a:bodyPr/>
        <a:lstStyle/>
        <a:p>
          <a:r>
            <a:rPr lang="en-US" dirty="0"/>
            <a:t>Measure to manage</a:t>
          </a:r>
        </a:p>
      </dgm:t>
    </dgm:pt>
    <dgm:pt modelId="{377480FE-2FC3-40D5-A98F-B2A3304B37D7}" type="parTrans" cxnId="{5F149250-6B90-4045-BF9C-04E8A489E90C}">
      <dgm:prSet/>
      <dgm:spPr/>
      <dgm:t>
        <a:bodyPr/>
        <a:lstStyle/>
        <a:p>
          <a:endParaRPr lang="en-US"/>
        </a:p>
      </dgm:t>
    </dgm:pt>
    <dgm:pt modelId="{9012D521-6898-4AB2-9BB9-8DCA8E9164EA}" type="sibTrans" cxnId="{5F149250-6B90-4045-BF9C-04E8A489E90C}">
      <dgm:prSet/>
      <dgm:spPr/>
      <dgm:t>
        <a:bodyPr/>
        <a:lstStyle/>
        <a:p>
          <a:endParaRPr lang="en-US"/>
        </a:p>
      </dgm:t>
    </dgm:pt>
    <dgm:pt modelId="{D3F760CA-E719-4CAE-A32D-3D34298E964F}">
      <dgm:prSet phldrT="[Text]"/>
      <dgm:spPr>
        <a:solidFill>
          <a:srgbClr val="C00000"/>
        </a:solidFill>
      </dgm:spPr>
      <dgm:t>
        <a:bodyPr/>
        <a:lstStyle/>
        <a:p>
          <a:r>
            <a:rPr lang="en-US" dirty="0"/>
            <a:t>Things get better when you measure</a:t>
          </a:r>
        </a:p>
      </dgm:t>
    </dgm:pt>
    <dgm:pt modelId="{787D5EC6-59E3-4D3E-A3D5-218B39348875}" type="parTrans" cxnId="{2F66CE8D-8DAB-49F1-9DC9-4C37599E2F1B}">
      <dgm:prSet/>
      <dgm:spPr/>
      <dgm:t>
        <a:bodyPr/>
        <a:lstStyle/>
        <a:p>
          <a:endParaRPr lang="en-US"/>
        </a:p>
      </dgm:t>
    </dgm:pt>
    <dgm:pt modelId="{5853E2A6-DF92-439A-B2B7-E8D2DBE1D12B}" type="sibTrans" cxnId="{2F66CE8D-8DAB-49F1-9DC9-4C37599E2F1B}">
      <dgm:prSet/>
      <dgm:spPr/>
      <dgm:t>
        <a:bodyPr/>
        <a:lstStyle/>
        <a:p>
          <a:endParaRPr lang="en-US"/>
        </a:p>
      </dgm:t>
    </dgm:pt>
    <dgm:pt modelId="{4BDAB6E7-50F1-43CE-BE33-89378E24071B}" type="pres">
      <dgm:prSet presAssocID="{BAC529C5-61A8-4E3F-9068-A087AE74BAA7}" presName="CompostProcess" presStyleCnt="0">
        <dgm:presLayoutVars>
          <dgm:dir/>
          <dgm:resizeHandles val="exact"/>
        </dgm:presLayoutVars>
      </dgm:prSet>
      <dgm:spPr/>
    </dgm:pt>
    <dgm:pt modelId="{F4BEAD8D-FCEA-4866-AE12-044B90A46DAB}" type="pres">
      <dgm:prSet presAssocID="{BAC529C5-61A8-4E3F-9068-A087AE74BAA7}" presName="arrow" presStyleLbl="bgShp" presStyleIdx="0" presStyleCnt="1"/>
      <dgm:spPr/>
    </dgm:pt>
    <dgm:pt modelId="{32D658ED-460D-4DFE-8A8F-F08DADD438BA}" type="pres">
      <dgm:prSet presAssocID="{BAC529C5-61A8-4E3F-9068-A087AE74BAA7}" presName="linearProcess" presStyleCnt="0"/>
      <dgm:spPr/>
    </dgm:pt>
    <dgm:pt modelId="{33D94AC9-CFED-4559-A6F3-E0ECB3707EFA}" type="pres">
      <dgm:prSet presAssocID="{9E055B9D-A683-433A-8054-8CF1E7675DBD}" presName="textNode" presStyleLbl="node1" presStyleIdx="0" presStyleCnt="2">
        <dgm:presLayoutVars>
          <dgm:bulletEnabled val="1"/>
        </dgm:presLayoutVars>
      </dgm:prSet>
      <dgm:spPr/>
    </dgm:pt>
    <dgm:pt modelId="{0DF63AD2-7C9F-4887-B196-46EA3682A855}" type="pres">
      <dgm:prSet presAssocID="{9012D521-6898-4AB2-9BB9-8DCA8E9164EA}" presName="sibTrans" presStyleCnt="0"/>
      <dgm:spPr/>
    </dgm:pt>
    <dgm:pt modelId="{31201253-7AAC-4E7F-B67D-C5BB6E2A140D}" type="pres">
      <dgm:prSet presAssocID="{D3F760CA-E719-4CAE-A32D-3D34298E964F}" presName="textNode" presStyleLbl="node1" presStyleIdx="1" presStyleCnt="2">
        <dgm:presLayoutVars>
          <dgm:bulletEnabled val="1"/>
        </dgm:presLayoutVars>
      </dgm:prSet>
      <dgm:spPr/>
    </dgm:pt>
  </dgm:ptLst>
  <dgm:cxnLst>
    <dgm:cxn modelId="{5F149250-6B90-4045-BF9C-04E8A489E90C}" srcId="{BAC529C5-61A8-4E3F-9068-A087AE74BAA7}" destId="{9E055B9D-A683-433A-8054-8CF1E7675DBD}" srcOrd="0" destOrd="0" parTransId="{377480FE-2FC3-40D5-A98F-B2A3304B37D7}" sibTransId="{9012D521-6898-4AB2-9BB9-8DCA8E9164EA}"/>
    <dgm:cxn modelId="{9E90A97E-F798-46DA-AA0F-00020A9E1C4F}" type="presOf" srcId="{9E055B9D-A683-433A-8054-8CF1E7675DBD}" destId="{33D94AC9-CFED-4559-A6F3-E0ECB3707EFA}" srcOrd="0" destOrd="0" presId="urn:microsoft.com/office/officeart/2005/8/layout/hProcess9"/>
    <dgm:cxn modelId="{2F66CE8D-8DAB-49F1-9DC9-4C37599E2F1B}" srcId="{BAC529C5-61A8-4E3F-9068-A087AE74BAA7}" destId="{D3F760CA-E719-4CAE-A32D-3D34298E964F}" srcOrd="1" destOrd="0" parTransId="{787D5EC6-59E3-4D3E-A3D5-218B39348875}" sibTransId="{5853E2A6-DF92-439A-B2B7-E8D2DBE1D12B}"/>
    <dgm:cxn modelId="{EAFA6FB9-05DA-46E7-ABE6-5076C653AA5F}" type="presOf" srcId="{BAC529C5-61A8-4E3F-9068-A087AE74BAA7}" destId="{4BDAB6E7-50F1-43CE-BE33-89378E24071B}" srcOrd="0" destOrd="0" presId="urn:microsoft.com/office/officeart/2005/8/layout/hProcess9"/>
    <dgm:cxn modelId="{A58056F4-8F1B-4A91-865C-E860A5B63EFF}" type="presOf" srcId="{D3F760CA-E719-4CAE-A32D-3D34298E964F}" destId="{31201253-7AAC-4E7F-B67D-C5BB6E2A140D}" srcOrd="0" destOrd="0" presId="urn:microsoft.com/office/officeart/2005/8/layout/hProcess9"/>
    <dgm:cxn modelId="{F4490CFE-23CC-4B39-B6D3-3904E98DB3CE}" type="presParOf" srcId="{4BDAB6E7-50F1-43CE-BE33-89378E24071B}" destId="{F4BEAD8D-FCEA-4866-AE12-044B90A46DAB}" srcOrd="0" destOrd="0" presId="urn:microsoft.com/office/officeart/2005/8/layout/hProcess9"/>
    <dgm:cxn modelId="{AB134553-61C6-423F-B447-AB5646F9BD9D}" type="presParOf" srcId="{4BDAB6E7-50F1-43CE-BE33-89378E24071B}" destId="{32D658ED-460D-4DFE-8A8F-F08DADD438BA}" srcOrd="1" destOrd="0" presId="urn:microsoft.com/office/officeart/2005/8/layout/hProcess9"/>
    <dgm:cxn modelId="{89E09CFE-D00D-4BA9-8238-BD06C755004C}" type="presParOf" srcId="{32D658ED-460D-4DFE-8A8F-F08DADD438BA}" destId="{33D94AC9-CFED-4559-A6F3-E0ECB3707EFA}" srcOrd="0" destOrd="0" presId="urn:microsoft.com/office/officeart/2005/8/layout/hProcess9"/>
    <dgm:cxn modelId="{B0CFEDD4-5A02-4EDD-9527-89C440BBC6E0}" type="presParOf" srcId="{32D658ED-460D-4DFE-8A8F-F08DADD438BA}" destId="{0DF63AD2-7C9F-4887-B196-46EA3682A855}" srcOrd="1" destOrd="0" presId="urn:microsoft.com/office/officeart/2005/8/layout/hProcess9"/>
    <dgm:cxn modelId="{73C067E4-00C2-49FE-A936-80648F1922D3}" type="presParOf" srcId="{32D658ED-460D-4DFE-8A8F-F08DADD438BA}" destId="{31201253-7AAC-4E7F-B67D-C5BB6E2A140D}"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01135900-59B3-4AD6-A499-8C869506B47C}" type="presOf" srcId="{87FCE503-7AD1-4CCB-B5D7-D022C92B4205}" destId="{32EEB360-DFCB-4E08-B9E3-5398DEF66D5B}" srcOrd="0" destOrd="0" presId="urn:microsoft.com/office/officeart/2005/8/layout/bProcess4"/>
    <dgm:cxn modelId="{47E01307-8BEF-49E9-BE04-B642D76998AC}" type="presOf" srcId="{D1B48921-74A6-468B-ABC7-F86052ABFB3B}" destId="{C168FC65-B405-4A0C-A001-1EB75B15C773}" srcOrd="0" destOrd="0" presId="urn:microsoft.com/office/officeart/2005/8/layout/bProcess4"/>
    <dgm:cxn modelId="{F0725816-5857-4361-8266-9759200A3B18}" type="presOf" srcId="{6D75F69D-6C7C-48E9-9B7F-AC78F738B043}" destId="{A2EC30DB-942D-4B6A-B88F-8B5580E6CA68}" srcOrd="0" destOrd="0" presId="urn:microsoft.com/office/officeart/2005/8/layout/bProcess4"/>
    <dgm:cxn modelId="{7296E536-1DA2-4E2B-80C6-64A07E6A405A}" type="presOf" srcId="{FEC180D8-0B86-4859-91AB-8EC4654BFB7A}" destId="{D1F2FDEF-FDDB-472D-B1E6-CD31F3D0E815}"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0B154341-EF01-4A7B-916F-9C446D64A9F5}" type="presOf" srcId="{5A6369BB-BEB0-455E-AE24-CB416A1E47D6}" destId="{C2509210-1CFE-4F4C-A0CE-8310DFA8D01C}"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47663445-A7F4-4EA7-9386-15120C160309}" type="presOf" srcId="{7000EFDE-60C0-40D5-8924-079E1DCD20DC}" destId="{DD214AAD-A1A7-4178-BA9F-5112A22F9B99}" srcOrd="0" destOrd="0" presId="urn:microsoft.com/office/officeart/2005/8/layout/bProcess4"/>
    <dgm:cxn modelId="{AC0A4368-0481-490C-A948-4407E4C3DE04}" type="presOf" srcId="{5242499B-C683-44F1-8A39-38F3727B5DD9}" destId="{0CBC0E5E-6CC5-46BA-AA4E-B59C585D2CA6}"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305B4253-D609-4F4D-8E6D-41CA8BD39841}" type="presOf" srcId="{68C291D1-803B-4642-A2E1-91BA3C69DDC0}" destId="{E6F28907-D1F9-42A4-A183-E89A1077E3D8}"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C88B707F-CFCE-44AB-8802-1AB04611E8E9}" type="presOf" srcId="{A84E63D9-E717-44D3-A0E6-BBEFAF4E19CA}" destId="{D754852E-6D6B-4606-BFB0-ED5869D434AE}" srcOrd="0" destOrd="0" presId="urn:microsoft.com/office/officeart/2005/8/layout/bProcess4"/>
    <dgm:cxn modelId="{86318A94-8EAF-46C3-A243-BE00A3CA5CC4}" type="presOf" srcId="{97B32AAA-9C7A-4611-A0CD-DBAF83FF7A6B}" destId="{C9A94AB5-AD82-4A49-996D-1BE0DC2DE243}"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1DEC97A1-A5F7-4EB0-B956-FA70C0AF2A02}" type="presOf" srcId="{01C6D5F1-3CA2-4055-B527-090BB3333EE4}" destId="{586989BA-FDF1-4086-B49B-E670D6E91C6F}" srcOrd="0" destOrd="0" presId="urn:microsoft.com/office/officeart/2005/8/layout/bProcess4"/>
    <dgm:cxn modelId="{79D6A1AB-100A-4C82-84BE-E29A504EBBEB}" type="presOf" srcId="{4F6B3F1F-D8C0-43C0-8C38-8D3F589764AF}" destId="{FD281327-2FF3-4375-AC41-DEBECF24C13B}" srcOrd="0" destOrd="0" presId="urn:microsoft.com/office/officeart/2005/8/layout/bProcess4"/>
    <dgm:cxn modelId="{A1020AAE-13A9-450C-BA65-CE8E49394E65}" type="presOf" srcId="{5BF9C925-8E52-4514-ADB8-CD600479AFE0}" destId="{B68A63BD-AA0F-47B9-87AF-B60CF995EB75}"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D4C44EC1-68BA-4C6A-9D6E-19F264B5E035}" type="presOf" srcId="{3F28AD6D-114A-4654-BF10-7230278A120F}" destId="{1B8A7DBD-18E2-4D3D-9CB2-9A5FA08E001A}" srcOrd="0" destOrd="0" presId="urn:microsoft.com/office/officeart/2005/8/layout/bProcess4"/>
    <dgm:cxn modelId="{5D9402CC-6DC5-45E2-9F5A-AAB7A49CB25C}" type="presOf" srcId="{AF30CE98-07C1-4988-A8B0-97430CCE7698}" destId="{A9C4DBB7-F849-4D2A-AEA5-108F3B2444D5}" srcOrd="0" destOrd="0" presId="urn:microsoft.com/office/officeart/2005/8/layout/bProcess4"/>
    <dgm:cxn modelId="{81FAAECD-56ED-4844-8BDB-C324216D4811}" type="presOf" srcId="{CE84C1BD-EA03-47C2-8E83-F927E308E20B}" destId="{8CECE41D-57A9-446F-85E7-0F98D18878B4}" srcOrd="0" destOrd="0" presId="urn:microsoft.com/office/officeart/2005/8/layout/bProcess4"/>
    <dgm:cxn modelId="{E43F7ACE-4D93-44E5-98D7-FF05CC941415}" type="presOf" srcId="{8D4E1566-F76B-43C7-A31B-61B252B25C17}" destId="{1D3E28C8-39DF-4B7F-BCE1-39F0BB5E863B}" srcOrd="0" destOrd="0" presId="urn:microsoft.com/office/officeart/2005/8/layout/bProcess4"/>
    <dgm:cxn modelId="{90A67DE0-DEF1-4863-BD5D-04C31A775A13}" type="presOf" srcId="{82846E4C-C390-4F5B-8912-D44379A661D2}" destId="{2AAB78E5-C38C-4C5F-8B92-6CC4B4176173}"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A7B63CEB-A59A-4306-A9A4-6A3EB1AC6184}" srcId="{3F28AD6D-114A-4654-BF10-7230278A120F}" destId="{F0DF1CE6-2875-4A23-8A05-371EABF49002}" srcOrd="6" destOrd="0" parTransId="{E78D6CC7-182D-4031-B858-F38AA54606E7}" sibTransId="{D1B48921-74A6-468B-ABC7-F86052ABFB3B}"/>
    <dgm:cxn modelId="{98BC29F3-5644-4C4E-A2A0-13028F2BAE44}" type="presOf" srcId="{F0DF1CE6-2875-4A23-8A05-371EABF49002}" destId="{DE5CC87A-C37E-4844-ADF3-83AF96F095B9}" srcOrd="0" destOrd="0" presId="urn:microsoft.com/office/officeart/2005/8/layout/bProcess4"/>
    <dgm:cxn modelId="{AB1EB0FC-60B1-46AC-B306-68F2CD89424F}" type="presOf" srcId="{B36E53C2-5886-4F2B-B026-75D05E8C6D00}" destId="{ABCF0DF6-7B35-4E90-91BB-6979574D1497}"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13B4CF2A-DD0E-478A-81ED-C6E819FD9EF8}" type="presParOf" srcId="{1B8A7DBD-18E2-4D3D-9CB2-9A5FA08E001A}" destId="{D91CAC22-4221-4DB2-B127-AE9986AF787E}" srcOrd="0" destOrd="0" presId="urn:microsoft.com/office/officeart/2005/8/layout/bProcess4"/>
    <dgm:cxn modelId="{FF2F44C8-9A6F-488F-A98C-D702C9E8A6BF}" type="presParOf" srcId="{D91CAC22-4221-4DB2-B127-AE9986AF787E}" destId="{4BE279F9-8F92-4E28-9C5A-A5591EC8AD53}" srcOrd="0" destOrd="0" presId="urn:microsoft.com/office/officeart/2005/8/layout/bProcess4"/>
    <dgm:cxn modelId="{B2D512BA-D2E7-4550-A199-30E675AF85E5}" type="presParOf" srcId="{D91CAC22-4221-4DB2-B127-AE9986AF787E}" destId="{C9A94AB5-AD82-4A49-996D-1BE0DC2DE243}" srcOrd="1" destOrd="0" presId="urn:microsoft.com/office/officeart/2005/8/layout/bProcess4"/>
    <dgm:cxn modelId="{F18A785B-4C69-4DC0-A9EA-5EE50EE513FE}" type="presParOf" srcId="{1B8A7DBD-18E2-4D3D-9CB2-9A5FA08E001A}" destId="{FD281327-2FF3-4375-AC41-DEBECF24C13B}" srcOrd="1" destOrd="0" presId="urn:microsoft.com/office/officeart/2005/8/layout/bProcess4"/>
    <dgm:cxn modelId="{E2ACC222-27E3-4057-8FBD-4D396B99F904}" type="presParOf" srcId="{1B8A7DBD-18E2-4D3D-9CB2-9A5FA08E001A}" destId="{CA693033-2A36-47F9-9DA7-68E06D43E656}" srcOrd="2" destOrd="0" presId="urn:microsoft.com/office/officeart/2005/8/layout/bProcess4"/>
    <dgm:cxn modelId="{30D2F985-735D-4BA7-B3E9-00880941EC59}" type="presParOf" srcId="{CA693033-2A36-47F9-9DA7-68E06D43E656}" destId="{FA7218A4-8FD9-4A4D-A83C-BE0B77AB6F39}" srcOrd="0" destOrd="0" presId="urn:microsoft.com/office/officeart/2005/8/layout/bProcess4"/>
    <dgm:cxn modelId="{C4DBDA01-8671-45DE-A333-65D90DE44ADE}" type="presParOf" srcId="{CA693033-2A36-47F9-9DA7-68E06D43E656}" destId="{A9C4DBB7-F849-4D2A-AEA5-108F3B2444D5}" srcOrd="1" destOrd="0" presId="urn:microsoft.com/office/officeart/2005/8/layout/bProcess4"/>
    <dgm:cxn modelId="{A0844812-E055-4229-A714-A32D18582FA3}" type="presParOf" srcId="{1B8A7DBD-18E2-4D3D-9CB2-9A5FA08E001A}" destId="{D754852E-6D6B-4606-BFB0-ED5869D434AE}" srcOrd="3" destOrd="0" presId="urn:microsoft.com/office/officeart/2005/8/layout/bProcess4"/>
    <dgm:cxn modelId="{59D618D2-7EFE-4F26-A3FA-EC3AB1DDE09A}" type="presParOf" srcId="{1B8A7DBD-18E2-4D3D-9CB2-9A5FA08E001A}" destId="{8487F11D-96D8-4820-94AE-4418CD5D9AE2}" srcOrd="4" destOrd="0" presId="urn:microsoft.com/office/officeart/2005/8/layout/bProcess4"/>
    <dgm:cxn modelId="{D5467F56-D989-49B6-9E54-C357E972D347}" type="presParOf" srcId="{8487F11D-96D8-4820-94AE-4418CD5D9AE2}" destId="{3BED61D7-DDB9-4785-89D6-C4947D8BDBDF}" srcOrd="0" destOrd="0" presId="urn:microsoft.com/office/officeart/2005/8/layout/bProcess4"/>
    <dgm:cxn modelId="{FEFE5B0D-3FAF-4AE3-930E-CE0F03600B87}" type="presParOf" srcId="{8487F11D-96D8-4820-94AE-4418CD5D9AE2}" destId="{32EEB360-DFCB-4E08-B9E3-5398DEF66D5B}" srcOrd="1" destOrd="0" presId="urn:microsoft.com/office/officeart/2005/8/layout/bProcess4"/>
    <dgm:cxn modelId="{2F93FDE5-AB62-4A4C-B0EC-6AA4DC642F1C}" type="presParOf" srcId="{1B8A7DBD-18E2-4D3D-9CB2-9A5FA08E001A}" destId="{0CBC0E5E-6CC5-46BA-AA4E-B59C585D2CA6}" srcOrd="5" destOrd="0" presId="urn:microsoft.com/office/officeart/2005/8/layout/bProcess4"/>
    <dgm:cxn modelId="{8A09E82A-6C1C-4E67-A634-C4AF089134B6}" type="presParOf" srcId="{1B8A7DBD-18E2-4D3D-9CB2-9A5FA08E001A}" destId="{D05F482B-5E73-45ED-97AC-46EF45CECBF1}" srcOrd="6" destOrd="0" presId="urn:microsoft.com/office/officeart/2005/8/layout/bProcess4"/>
    <dgm:cxn modelId="{8A0FC986-C287-4DF3-9082-BD2AC7E51C6F}" type="presParOf" srcId="{D05F482B-5E73-45ED-97AC-46EF45CECBF1}" destId="{DAB165F3-584A-47B2-A0FA-DB790D0787E3}" srcOrd="0" destOrd="0" presId="urn:microsoft.com/office/officeart/2005/8/layout/bProcess4"/>
    <dgm:cxn modelId="{46CF10BE-984A-4F1D-B9B7-989C559156B7}" type="presParOf" srcId="{D05F482B-5E73-45ED-97AC-46EF45CECBF1}" destId="{C2509210-1CFE-4F4C-A0CE-8310DFA8D01C}" srcOrd="1" destOrd="0" presId="urn:microsoft.com/office/officeart/2005/8/layout/bProcess4"/>
    <dgm:cxn modelId="{32DE4548-D062-4768-B557-DB5FF6CB95F0}" type="presParOf" srcId="{1B8A7DBD-18E2-4D3D-9CB2-9A5FA08E001A}" destId="{B68A63BD-AA0F-47B9-87AF-B60CF995EB75}" srcOrd="7" destOrd="0" presId="urn:microsoft.com/office/officeart/2005/8/layout/bProcess4"/>
    <dgm:cxn modelId="{EAA1F689-267C-46EE-804C-D415ACC807EA}" type="presParOf" srcId="{1B8A7DBD-18E2-4D3D-9CB2-9A5FA08E001A}" destId="{8DC7097C-255A-44DC-A74E-168745C610D1}" srcOrd="8" destOrd="0" presId="urn:microsoft.com/office/officeart/2005/8/layout/bProcess4"/>
    <dgm:cxn modelId="{B8D54BC9-36D9-42AF-A440-6744A3C1FCF7}" type="presParOf" srcId="{8DC7097C-255A-44DC-A74E-168745C610D1}" destId="{D2412352-5849-476B-A297-8222CC0FBF85}" srcOrd="0" destOrd="0" presId="urn:microsoft.com/office/officeart/2005/8/layout/bProcess4"/>
    <dgm:cxn modelId="{0EB0BB91-C398-413C-AB4E-05812706BA85}" type="presParOf" srcId="{8DC7097C-255A-44DC-A74E-168745C610D1}" destId="{586989BA-FDF1-4086-B49B-E670D6E91C6F}" srcOrd="1" destOrd="0" presId="urn:microsoft.com/office/officeart/2005/8/layout/bProcess4"/>
    <dgm:cxn modelId="{E38EB719-4025-4197-AB8A-DE5AE6C9416E}" type="presParOf" srcId="{1B8A7DBD-18E2-4D3D-9CB2-9A5FA08E001A}" destId="{8CECE41D-57A9-446F-85E7-0F98D18878B4}" srcOrd="9" destOrd="0" presId="urn:microsoft.com/office/officeart/2005/8/layout/bProcess4"/>
    <dgm:cxn modelId="{C5F14A50-6C22-4479-BF32-3F9B26CFCE64}" type="presParOf" srcId="{1B8A7DBD-18E2-4D3D-9CB2-9A5FA08E001A}" destId="{86508A92-15B4-432B-8EDD-6A6A8DEE907B}" srcOrd="10" destOrd="0" presId="urn:microsoft.com/office/officeart/2005/8/layout/bProcess4"/>
    <dgm:cxn modelId="{2E8EFBCB-5D11-415F-ABA6-51FE915EFEEE}" type="presParOf" srcId="{86508A92-15B4-432B-8EDD-6A6A8DEE907B}" destId="{4B17ABE3-035A-43FE-B66F-E8AD0676D452}" srcOrd="0" destOrd="0" presId="urn:microsoft.com/office/officeart/2005/8/layout/bProcess4"/>
    <dgm:cxn modelId="{75919BA2-1F52-47EE-8032-794358CB6092}" type="presParOf" srcId="{86508A92-15B4-432B-8EDD-6A6A8DEE907B}" destId="{DD214AAD-A1A7-4178-BA9F-5112A22F9B99}" srcOrd="1" destOrd="0" presId="urn:microsoft.com/office/officeart/2005/8/layout/bProcess4"/>
    <dgm:cxn modelId="{D91822DB-D99F-4D56-8770-9E5FF461DDFE}" type="presParOf" srcId="{1B8A7DBD-18E2-4D3D-9CB2-9A5FA08E001A}" destId="{A2EC30DB-942D-4B6A-B88F-8B5580E6CA68}" srcOrd="11" destOrd="0" presId="urn:microsoft.com/office/officeart/2005/8/layout/bProcess4"/>
    <dgm:cxn modelId="{F3931969-1FF3-4FCB-B521-5CC34ED3D541}" type="presParOf" srcId="{1B8A7DBD-18E2-4D3D-9CB2-9A5FA08E001A}" destId="{F3038163-FD50-4816-9C09-409BCD6B0039}" srcOrd="12" destOrd="0" presId="urn:microsoft.com/office/officeart/2005/8/layout/bProcess4"/>
    <dgm:cxn modelId="{4D6B7FB5-AFF0-4866-BA50-DD1DA82A7394}" type="presParOf" srcId="{F3038163-FD50-4816-9C09-409BCD6B0039}" destId="{D0BE2963-9ECB-4532-9A0F-B0669BE66B24}" srcOrd="0" destOrd="0" presId="urn:microsoft.com/office/officeart/2005/8/layout/bProcess4"/>
    <dgm:cxn modelId="{D7281B58-E6AA-4C8F-AF49-56B6A45E2B8C}" type="presParOf" srcId="{F3038163-FD50-4816-9C09-409BCD6B0039}" destId="{DE5CC87A-C37E-4844-ADF3-83AF96F095B9}" srcOrd="1" destOrd="0" presId="urn:microsoft.com/office/officeart/2005/8/layout/bProcess4"/>
    <dgm:cxn modelId="{EB4CD003-31B7-4DE7-AF09-291ABF92D71B}" type="presParOf" srcId="{1B8A7DBD-18E2-4D3D-9CB2-9A5FA08E001A}" destId="{C168FC65-B405-4A0C-A001-1EB75B15C773}" srcOrd="13" destOrd="0" presId="urn:microsoft.com/office/officeart/2005/8/layout/bProcess4"/>
    <dgm:cxn modelId="{608FEAE5-F641-4AAB-8A97-5DD6B7429B7C}" type="presParOf" srcId="{1B8A7DBD-18E2-4D3D-9CB2-9A5FA08E001A}" destId="{C4CDABB6-DB73-4C67-8318-3B58BA9E6ED5}" srcOrd="14" destOrd="0" presId="urn:microsoft.com/office/officeart/2005/8/layout/bProcess4"/>
    <dgm:cxn modelId="{718AD6FD-3ED1-483E-9327-C618D211E3D2}" type="presParOf" srcId="{C4CDABB6-DB73-4C67-8318-3B58BA9E6ED5}" destId="{90A3A409-F5F8-4516-AA31-12E8677DE087}" srcOrd="0" destOrd="0" presId="urn:microsoft.com/office/officeart/2005/8/layout/bProcess4"/>
    <dgm:cxn modelId="{11412BFE-1961-484D-9789-1B17AE13C89B}" type="presParOf" srcId="{C4CDABB6-DB73-4C67-8318-3B58BA9E6ED5}" destId="{E6F28907-D1F9-42A4-A183-E89A1077E3D8}" srcOrd="1" destOrd="0" presId="urn:microsoft.com/office/officeart/2005/8/layout/bProcess4"/>
    <dgm:cxn modelId="{C8B9E4EE-867A-4E63-B73E-78D41730601F}" type="presParOf" srcId="{1B8A7DBD-18E2-4D3D-9CB2-9A5FA08E001A}" destId="{1D3E28C8-39DF-4B7F-BCE1-39F0BB5E863B}" srcOrd="15" destOrd="0" presId="urn:microsoft.com/office/officeart/2005/8/layout/bProcess4"/>
    <dgm:cxn modelId="{D6D2AF53-F27D-4667-8DCF-988180BC0650}" type="presParOf" srcId="{1B8A7DBD-18E2-4D3D-9CB2-9A5FA08E001A}" destId="{2881F583-E1A9-4AD6-A6BF-D6E1B7629A83}" srcOrd="16" destOrd="0" presId="urn:microsoft.com/office/officeart/2005/8/layout/bProcess4"/>
    <dgm:cxn modelId="{4D999085-4325-4634-80C5-1A68A45A5229}" type="presParOf" srcId="{2881F583-E1A9-4AD6-A6BF-D6E1B7629A83}" destId="{FE9AD9A1-6B0F-4AD3-8164-464A6CFA454C}" srcOrd="0" destOrd="0" presId="urn:microsoft.com/office/officeart/2005/8/layout/bProcess4"/>
    <dgm:cxn modelId="{2D23F5BD-AEAC-4954-96F6-91A76E4DB29C}" type="presParOf" srcId="{2881F583-E1A9-4AD6-A6BF-D6E1B7629A83}" destId="{2AAB78E5-C38C-4C5F-8B92-6CC4B4176173}" srcOrd="1" destOrd="0" presId="urn:microsoft.com/office/officeart/2005/8/layout/bProcess4"/>
    <dgm:cxn modelId="{16C4FA40-5BF3-4092-A7D9-E9D9EA4A09EA}" type="presParOf" srcId="{1B8A7DBD-18E2-4D3D-9CB2-9A5FA08E001A}" destId="{D1F2FDEF-FDDB-472D-B1E6-CD31F3D0E815}" srcOrd="17" destOrd="0" presId="urn:microsoft.com/office/officeart/2005/8/layout/bProcess4"/>
    <dgm:cxn modelId="{4F40DBDD-F64E-4664-A718-2818073071BA}" type="presParOf" srcId="{1B8A7DBD-18E2-4D3D-9CB2-9A5FA08E001A}" destId="{21FA0667-9BF2-4919-88F9-AA318E992CE0}" srcOrd="18" destOrd="0" presId="urn:microsoft.com/office/officeart/2005/8/layout/bProcess4"/>
    <dgm:cxn modelId="{7E92B18F-BA1E-4F1D-88C0-4DCD3862A406}" type="presParOf" srcId="{21FA0667-9BF2-4919-88F9-AA318E992CE0}" destId="{5E841B8A-E70E-40E7-BE33-ADB372A412B5}" srcOrd="0" destOrd="0" presId="urn:microsoft.com/office/officeart/2005/8/layout/bProcess4"/>
    <dgm:cxn modelId="{44E9BB66-058A-4BE7-A892-5206477963A8}"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EC727F03-064A-459F-A0B9-6AFE3E4415B8}" type="presOf" srcId="{8D4E1566-F76B-43C7-A31B-61B252B25C17}" destId="{1D3E28C8-39DF-4B7F-BCE1-39F0BB5E863B}" srcOrd="0" destOrd="0" presId="urn:microsoft.com/office/officeart/2005/8/layout/bProcess4"/>
    <dgm:cxn modelId="{CC5C480B-4778-4958-820D-BE9EB6EDA649}" type="presOf" srcId="{68C291D1-803B-4642-A2E1-91BA3C69DDC0}" destId="{E6F28907-D1F9-42A4-A183-E89A1077E3D8}" srcOrd="0" destOrd="0" presId="urn:microsoft.com/office/officeart/2005/8/layout/bProcess4"/>
    <dgm:cxn modelId="{2851FA18-CFAB-43AF-90D3-8CFB11439E76}" type="presOf" srcId="{97B32AAA-9C7A-4611-A0CD-DBAF83FF7A6B}" destId="{C9A94AB5-AD82-4A49-996D-1BE0DC2DE243}" srcOrd="0" destOrd="0" presId="urn:microsoft.com/office/officeart/2005/8/layout/bProcess4"/>
    <dgm:cxn modelId="{3B5E531B-FAA1-4A15-8A17-3B337E89C745}" type="presOf" srcId="{A84E63D9-E717-44D3-A0E6-BBEFAF4E19CA}" destId="{D754852E-6D6B-4606-BFB0-ED5869D434AE}" srcOrd="0" destOrd="0" presId="urn:microsoft.com/office/officeart/2005/8/layout/bProcess4"/>
    <dgm:cxn modelId="{DD21581D-B8DF-4756-B013-4D31A72055DA}" type="presOf" srcId="{5242499B-C683-44F1-8A39-38F3727B5DD9}" destId="{0CBC0E5E-6CC5-46BA-AA4E-B59C585D2CA6}" srcOrd="0" destOrd="0" presId="urn:microsoft.com/office/officeart/2005/8/layout/bProcess4"/>
    <dgm:cxn modelId="{72837824-15BF-4A47-BA9D-E77AB0437253}" type="presOf" srcId="{F0DF1CE6-2875-4A23-8A05-371EABF49002}" destId="{DE5CC87A-C37E-4844-ADF3-83AF96F095B9}" srcOrd="0" destOrd="0" presId="urn:microsoft.com/office/officeart/2005/8/layout/bProcess4"/>
    <dgm:cxn modelId="{9446AE2A-7BFD-4E11-92A2-8AD60A65728F}" type="presOf" srcId="{FEC180D8-0B86-4859-91AB-8EC4654BFB7A}" destId="{D1F2FDEF-FDDB-472D-B1E6-CD31F3D0E815}" srcOrd="0" destOrd="0" presId="urn:microsoft.com/office/officeart/2005/8/layout/bProcess4"/>
    <dgm:cxn modelId="{40E86736-B682-40CB-B4C2-AAD7C66B03F0}" type="presOf" srcId="{4F6B3F1F-D8C0-43C0-8C38-8D3F589764AF}" destId="{FD281327-2FF3-4375-AC41-DEBECF24C13B}" srcOrd="0" destOrd="0" presId="urn:microsoft.com/office/officeart/2005/8/layout/bProcess4"/>
    <dgm:cxn modelId="{BFAD1C39-D0EB-4D6E-8F20-752484F27FA1}" type="presOf" srcId="{3F28AD6D-114A-4654-BF10-7230278A120F}" destId="{1B8A7DBD-18E2-4D3D-9CB2-9A5FA08E001A}"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563E8E5C-E947-4EB0-B813-05E512795379}" type="presOf" srcId="{87FCE503-7AD1-4CCB-B5D7-D022C92B4205}" destId="{32EEB360-DFCB-4E08-B9E3-5398DEF66D5B}" srcOrd="0" destOrd="0" presId="urn:microsoft.com/office/officeart/2005/8/layout/bProcess4"/>
    <dgm:cxn modelId="{FD7FCC5D-BFFF-4364-9866-60338F2CD2A7}" type="presOf" srcId="{B36E53C2-5886-4F2B-B026-75D05E8C6D00}" destId="{ABCF0DF6-7B35-4E90-91BB-6979574D1497}" srcOrd="0" destOrd="0" presId="urn:microsoft.com/office/officeart/2005/8/layout/bProcess4"/>
    <dgm:cxn modelId="{62929561-C939-4483-9BB1-2BF1FFE3AF52}" type="presOf" srcId="{5BF9C925-8E52-4514-ADB8-CD600479AFE0}" destId="{B68A63BD-AA0F-47B9-87AF-B60CF995EB75}"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607F8751-EBDD-4C76-B375-BC50BD24BD68}" srcId="{3F28AD6D-114A-4654-BF10-7230278A120F}" destId="{68C291D1-803B-4642-A2E1-91BA3C69DDC0}" srcOrd="7" destOrd="0" parTransId="{F130E6C4-CDB9-49DD-9826-52EA5AB9BFE7}" sibTransId="{8D4E1566-F76B-43C7-A31B-61B252B25C17}"/>
    <dgm:cxn modelId="{6CB3CC77-CCE7-44C3-B5B1-C83F538780EB}" type="presOf" srcId="{D1B48921-74A6-468B-ABC7-F86052ABFB3B}" destId="{C168FC65-B405-4A0C-A001-1EB75B15C773}"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D8EFFD8B-1255-4764-B000-799D3C796DBF}" type="presOf" srcId="{5A6369BB-BEB0-455E-AE24-CB416A1E47D6}" destId="{C2509210-1CFE-4F4C-A0CE-8310DFA8D01C}"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4EC1BC9D-516B-4EA6-8147-224BE7FFF892}" type="presOf" srcId="{CE84C1BD-EA03-47C2-8E83-F927E308E20B}" destId="{8CECE41D-57A9-446F-85E7-0F98D18878B4}" srcOrd="0" destOrd="0" presId="urn:microsoft.com/office/officeart/2005/8/layout/bProcess4"/>
    <dgm:cxn modelId="{3F6720B1-15E8-406A-BB14-943F28B8E3B0}" type="presOf" srcId="{01C6D5F1-3CA2-4055-B527-090BB3333EE4}" destId="{586989BA-FDF1-4086-B49B-E670D6E91C6F}" srcOrd="0" destOrd="0" presId="urn:microsoft.com/office/officeart/2005/8/layout/bProcess4"/>
    <dgm:cxn modelId="{A31EFBB7-DE7A-4219-9919-24410802FB61}" type="presOf" srcId="{AF30CE98-07C1-4988-A8B0-97430CCE7698}" destId="{A9C4DBB7-F849-4D2A-AEA5-108F3B2444D5}"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B000E9DB-FAF1-41D7-AB5A-8BA8DF812B38}" type="presOf" srcId="{7000EFDE-60C0-40D5-8924-079E1DCD20DC}" destId="{DD214AAD-A1A7-4178-BA9F-5112A22F9B99}"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0CE946E8-0A31-4EBE-B7E8-67E6F41C28E3}" type="presOf" srcId="{6D75F69D-6C7C-48E9-9B7F-AC78F738B043}" destId="{A2EC30DB-942D-4B6A-B88F-8B5580E6CA68}"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AA4131EC-564D-4DD4-88E1-A82D476E5C07}" type="presOf" srcId="{82846E4C-C390-4F5B-8912-D44379A661D2}" destId="{2AAB78E5-C38C-4C5F-8B92-6CC4B4176173}"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5D7D6512-340D-4D16-BE56-5C39351E2043}" type="presParOf" srcId="{1B8A7DBD-18E2-4D3D-9CB2-9A5FA08E001A}" destId="{D91CAC22-4221-4DB2-B127-AE9986AF787E}" srcOrd="0" destOrd="0" presId="urn:microsoft.com/office/officeart/2005/8/layout/bProcess4"/>
    <dgm:cxn modelId="{8E0990C1-253D-4113-8776-55E4A98D82E8}" type="presParOf" srcId="{D91CAC22-4221-4DB2-B127-AE9986AF787E}" destId="{4BE279F9-8F92-4E28-9C5A-A5591EC8AD53}" srcOrd="0" destOrd="0" presId="urn:microsoft.com/office/officeart/2005/8/layout/bProcess4"/>
    <dgm:cxn modelId="{E3BBC527-573E-44A9-8695-5D5AAFFC1DCA}" type="presParOf" srcId="{D91CAC22-4221-4DB2-B127-AE9986AF787E}" destId="{C9A94AB5-AD82-4A49-996D-1BE0DC2DE243}" srcOrd="1" destOrd="0" presId="urn:microsoft.com/office/officeart/2005/8/layout/bProcess4"/>
    <dgm:cxn modelId="{E1533614-5827-4B66-8F35-98A8E8C29CF6}" type="presParOf" srcId="{1B8A7DBD-18E2-4D3D-9CB2-9A5FA08E001A}" destId="{FD281327-2FF3-4375-AC41-DEBECF24C13B}" srcOrd="1" destOrd="0" presId="urn:microsoft.com/office/officeart/2005/8/layout/bProcess4"/>
    <dgm:cxn modelId="{DF86D4FE-3014-4544-8692-FEEF9B169D95}" type="presParOf" srcId="{1B8A7DBD-18E2-4D3D-9CB2-9A5FA08E001A}" destId="{CA693033-2A36-47F9-9DA7-68E06D43E656}" srcOrd="2" destOrd="0" presId="urn:microsoft.com/office/officeart/2005/8/layout/bProcess4"/>
    <dgm:cxn modelId="{D60CCBCD-4921-4FDF-9271-A1A4C300319C}" type="presParOf" srcId="{CA693033-2A36-47F9-9DA7-68E06D43E656}" destId="{FA7218A4-8FD9-4A4D-A83C-BE0B77AB6F39}" srcOrd="0" destOrd="0" presId="urn:microsoft.com/office/officeart/2005/8/layout/bProcess4"/>
    <dgm:cxn modelId="{285813A1-9659-499A-94B2-DE63C717CD41}" type="presParOf" srcId="{CA693033-2A36-47F9-9DA7-68E06D43E656}" destId="{A9C4DBB7-F849-4D2A-AEA5-108F3B2444D5}" srcOrd="1" destOrd="0" presId="urn:microsoft.com/office/officeart/2005/8/layout/bProcess4"/>
    <dgm:cxn modelId="{DA54FFD6-0879-456E-A7E1-B100E772566B}" type="presParOf" srcId="{1B8A7DBD-18E2-4D3D-9CB2-9A5FA08E001A}" destId="{D754852E-6D6B-4606-BFB0-ED5869D434AE}" srcOrd="3" destOrd="0" presId="urn:microsoft.com/office/officeart/2005/8/layout/bProcess4"/>
    <dgm:cxn modelId="{F2A94194-F7C9-49CA-848B-40419CDF874D}" type="presParOf" srcId="{1B8A7DBD-18E2-4D3D-9CB2-9A5FA08E001A}" destId="{8487F11D-96D8-4820-94AE-4418CD5D9AE2}" srcOrd="4" destOrd="0" presId="urn:microsoft.com/office/officeart/2005/8/layout/bProcess4"/>
    <dgm:cxn modelId="{DF814C23-30C8-46E1-AF3C-8BD346B9D959}" type="presParOf" srcId="{8487F11D-96D8-4820-94AE-4418CD5D9AE2}" destId="{3BED61D7-DDB9-4785-89D6-C4947D8BDBDF}" srcOrd="0" destOrd="0" presId="urn:microsoft.com/office/officeart/2005/8/layout/bProcess4"/>
    <dgm:cxn modelId="{799AF6BB-3361-47E2-A8A5-8930D277AF56}" type="presParOf" srcId="{8487F11D-96D8-4820-94AE-4418CD5D9AE2}" destId="{32EEB360-DFCB-4E08-B9E3-5398DEF66D5B}" srcOrd="1" destOrd="0" presId="urn:microsoft.com/office/officeart/2005/8/layout/bProcess4"/>
    <dgm:cxn modelId="{3CD031E9-147D-41AD-B5E0-8715F5918636}" type="presParOf" srcId="{1B8A7DBD-18E2-4D3D-9CB2-9A5FA08E001A}" destId="{0CBC0E5E-6CC5-46BA-AA4E-B59C585D2CA6}" srcOrd="5" destOrd="0" presId="urn:microsoft.com/office/officeart/2005/8/layout/bProcess4"/>
    <dgm:cxn modelId="{CECCB26B-B66E-45F5-B210-BDF7AB3C4038}" type="presParOf" srcId="{1B8A7DBD-18E2-4D3D-9CB2-9A5FA08E001A}" destId="{D05F482B-5E73-45ED-97AC-46EF45CECBF1}" srcOrd="6" destOrd="0" presId="urn:microsoft.com/office/officeart/2005/8/layout/bProcess4"/>
    <dgm:cxn modelId="{0699B712-D95A-41FE-8CA9-A201323C1940}" type="presParOf" srcId="{D05F482B-5E73-45ED-97AC-46EF45CECBF1}" destId="{DAB165F3-584A-47B2-A0FA-DB790D0787E3}" srcOrd="0" destOrd="0" presId="urn:microsoft.com/office/officeart/2005/8/layout/bProcess4"/>
    <dgm:cxn modelId="{3FA65BC7-83E6-4B2E-B29A-34130EF7B354}" type="presParOf" srcId="{D05F482B-5E73-45ED-97AC-46EF45CECBF1}" destId="{C2509210-1CFE-4F4C-A0CE-8310DFA8D01C}" srcOrd="1" destOrd="0" presId="urn:microsoft.com/office/officeart/2005/8/layout/bProcess4"/>
    <dgm:cxn modelId="{E697E2E8-D1A8-44B2-8D7A-9B7F1D62296D}" type="presParOf" srcId="{1B8A7DBD-18E2-4D3D-9CB2-9A5FA08E001A}" destId="{B68A63BD-AA0F-47B9-87AF-B60CF995EB75}" srcOrd="7" destOrd="0" presId="urn:microsoft.com/office/officeart/2005/8/layout/bProcess4"/>
    <dgm:cxn modelId="{80433E70-686A-4F95-B534-BB99FECEE1E9}" type="presParOf" srcId="{1B8A7DBD-18E2-4D3D-9CB2-9A5FA08E001A}" destId="{8DC7097C-255A-44DC-A74E-168745C610D1}" srcOrd="8" destOrd="0" presId="urn:microsoft.com/office/officeart/2005/8/layout/bProcess4"/>
    <dgm:cxn modelId="{FAF4DF2A-6351-4D40-B211-F98D0CA0F5D2}" type="presParOf" srcId="{8DC7097C-255A-44DC-A74E-168745C610D1}" destId="{D2412352-5849-476B-A297-8222CC0FBF85}" srcOrd="0" destOrd="0" presId="urn:microsoft.com/office/officeart/2005/8/layout/bProcess4"/>
    <dgm:cxn modelId="{35FC9F3A-0580-4B5D-ACA7-0B90672093CA}" type="presParOf" srcId="{8DC7097C-255A-44DC-A74E-168745C610D1}" destId="{586989BA-FDF1-4086-B49B-E670D6E91C6F}" srcOrd="1" destOrd="0" presId="urn:microsoft.com/office/officeart/2005/8/layout/bProcess4"/>
    <dgm:cxn modelId="{8491636C-B701-4870-BB01-9D61E70BACD4}" type="presParOf" srcId="{1B8A7DBD-18E2-4D3D-9CB2-9A5FA08E001A}" destId="{8CECE41D-57A9-446F-85E7-0F98D18878B4}" srcOrd="9" destOrd="0" presId="urn:microsoft.com/office/officeart/2005/8/layout/bProcess4"/>
    <dgm:cxn modelId="{906D485C-D640-4349-BB06-A39E16371546}" type="presParOf" srcId="{1B8A7DBD-18E2-4D3D-9CB2-9A5FA08E001A}" destId="{86508A92-15B4-432B-8EDD-6A6A8DEE907B}" srcOrd="10" destOrd="0" presId="urn:microsoft.com/office/officeart/2005/8/layout/bProcess4"/>
    <dgm:cxn modelId="{A1EB7572-C241-4011-B852-D40EBCA2ECCE}" type="presParOf" srcId="{86508A92-15B4-432B-8EDD-6A6A8DEE907B}" destId="{4B17ABE3-035A-43FE-B66F-E8AD0676D452}" srcOrd="0" destOrd="0" presId="urn:microsoft.com/office/officeart/2005/8/layout/bProcess4"/>
    <dgm:cxn modelId="{ACA67164-5549-4980-A9BB-8BCBA0728FB7}" type="presParOf" srcId="{86508A92-15B4-432B-8EDD-6A6A8DEE907B}" destId="{DD214AAD-A1A7-4178-BA9F-5112A22F9B99}" srcOrd="1" destOrd="0" presId="urn:microsoft.com/office/officeart/2005/8/layout/bProcess4"/>
    <dgm:cxn modelId="{3581E67C-146A-4297-A961-CA7970B35638}" type="presParOf" srcId="{1B8A7DBD-18E2-4D3D-9CB2-9A5FA08E001A}" destId="{A2EC30DB-942D-4B6A-B88F-8B5580E6CA68}" srcOrd="11" destOrd="0" presId="urn:microsoft.com/office/officeart/2005/8/layout/bProcess4"/>
    <dgm:cxn modelId="{4AD37BEE-94A7-4E1A-9623-78FF6C954FA9}" type="presParOf" srcId="{1B8A7DBD-18E2-4D3D-9CB2-9A5FA08E001A}" destId="{F3038163-FD50-4816-9C09-409BCD6B0039}" srcOrd="12" destOrd="0" presId="urn:microsoft.com/office/officeart/2005/8/layout/bProcess4"/>
    <dgm:cxn modelId="{DB029421-FDBE-4284-AF15-C79BB31E2806}" type="presParOf" srcId="{F3038163-FD50-4816-9C09-409BCD6B0039}" destId="{D0BE2963-9ECB-4532-9A0F-B0669BE66B24}" srcOrd="0" destOrd="0" presId="urn:microsoft.com/office/officeart/2005/8/layout/bProcess4"/>
    <dgm:cxn modelId="{675F7C9C-2B5B-4802-85D4-CD9C4B2DD179}" type="presParOf" srcId="{F3038163-FD50-4816-9C09-409BCD6B0039}" destId="{DE5CC87A-C37E-4844-ADF3-83AF96F095B9}" srcOrd="1" destOrd="0" presId="urn:microsoft.com/office/officeart/2005/8/layout/bProcess4"/>
    <dgm:cxn modelId="{6A5BAE59-8E4E-42F2-9326-A332E9D9ADB6}" type="presParOf" srcId="{1B8A7DBD-18E2-4D3D-9CB2-9A5FA08E001A}" destId="{C168FC65-B405-4A0C-A001-1EB75B15C773}" srcOrd="13" destOrd="0" presId="urn:microsoft.com/office/officeart/2005/8/layout/bProcess4"/>
    <dgm:cxn modelId="{B67255A2-F4B5-4E79-B5CA-5E9B7AF58D0B}" type="presParOf" srcId="{1B8A7DBD-18E2-4D3D-9CB2-9A5FA08E001A}" destId="{C4CDABB6-DB73-4C67-8318-3B58BA9E6ED5}" srcOrd="14" destOrd="0" presId="urn:microsoft.com/office/officeart/2005/8/layout/bProcess4"/>
    <dgm:cxn modelId="{7705AEDF-DBE9-4C35-8085-8A6683593E9A}" type="presParOf" srcId="{C4CDABB6-DB73-4C67-8318-3B58BA9E6ED5}" destId="{90A3A409-F5F8-4516-AA31-12E8677DE087}" srcOrd="0" destOrd="0" presId="urn:microsoft.com/office/officeart/2005/8/layout/bProcess4"/>
    <dgm:cxn modelId="{E872A339-E3A1-4085-B4BB-A7658BB2B23E}" type="presParOf" srcId="{C4CDABB6-DB73-4C67-8318-3B58BA9E6ED5}" destId="{E6F28907-D1F9-42A4-A183-E89A1077E3D8}" srcOrd="1" destOrd="0" presId="urn:microsoft.com/office/officeart/2005/8/layout/bProcess4"/>
    <dgm:cxn modelId="{89161CB6-16E1-4F20-96D4-102E5E04397F}" type="presParOf" srcId="{1B8A7DBD-18E2-4D3D-9CB2-9A5FA08E001A}" destId="{1D3E28C8-39DF-4B7F-BCE1-39F0BB5E863B}" srcOrd="15" destOrd="0" presId="urn:microsoft.com/office/officeart/2005/8/layout/bProcess4"/>
    <dgm:cxn modelId="{39802988-F6A3-4560-A4EE-2E78DC6F0BAF}" type="presParOf" srcId="{1B8A7DBD-18E2-4D3D-9CB2-9A5FA08E001A}" destId="{2881F583-E1A9-4AD6-A6BF-D6E1B7629A83}" srcOrd="16" destOrd="0" presId="urn:microsoft.com/office/officeart/2005/8/layout/bProcess4"/>
    <dgm:cxn modelId="{E57B5EFA-DB0B-4EA9-A85F-983E7CA4D70D}" type="presParOf" srcId="{2881F583-E1A9-4AD6-A6BF-D6E1B7629A83}" destId="{FE9AD9A1-6B0F-4AD3-8164-464A6CFA454C}" srcOrd="0" destOrd="0" presId="urn:microsoft.com/office/officeart/2005/8/layout/bProcess4"/>
    <dgm:cxn modelId="{49EA77F6-DC1B-4361-9005-2F17FE6D9C8D}" type="presParOf" srcId="{2881F583-E1A9-4AD6-A6BF-D6E1B7629A83}" destId="{2AAB78E5-C38C-4C5F-8B92-6CC4B4176173}" srcOrd="1" destOrd="0" presId="urn:microsoft.com/office/officeart/2005/8/layout/bProcess4"/>
    <dgm:cxn modelId="{984C07C8-86A8-4A75-8269-0071D3EC1124}" type="presParOf" srcId="{1B8A7DBD-18E2-4D3D-9CB2-9A5FA08E001A}" destId="{D1F2FDEF-FDDB-472D-B1E6-CD31F3D0E815}" srcOrd="17" destOrd="0" presId="urn:microsoft.com/office/officeart/2005/8/layout/bProcess4"/>
    <dgm:cxn modelId="{A45D35BA-664E-41DB-B878-796F2DA0341E}" type="presParOf" srcId="{1B8A7DBD-18E2-4D3D-9CB2-9A5FA08E001A}" destId="{21FA0667-9BF2-4919-88F9-AA318E992CE0}" srcOrd="18" destOrd="0" presId="urn:microsoft.com/office/officeart/2005/8/layout/bProcess4"/>
    <dgm:cxn modelId="{6C179CE3-C667-4205-A224-6891E894D1E7}" type="presParOf" srcId="{21FA0667-9BF2-4919-88F9-AA318E992CE0}" destId="{5E841B8A-E70E-40E7-BE33-ADB372A412B5}" srcOrd="0" destOrd="0" presId="urn:microsoft.com/office/officeart/2005/8/layout/bProcess4"/>
    <dgm:cxn modelId="{97D28E51-133B-475A-8864-3EDF86CB3313}"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A78D410F-8AE7-47A2-9E99-D687DC864BFA}" type="presOf" srcId="{FEC180D8-0B86-4859-91AB-8EC4654BFB7A}" destId="{D1F2FDEF-FDDB-472D-B1E6-CD31F3D0E815}" srcOrd="0" destOrd="0" presId="urn:microsoft.com/office/officeart/2005/8/layout/bProcess4"/>
    <dgm:cxn modelId="{5DCC841C-F24A-437B-98BF-96A346535D09}" type="presOf" srcId="{5BF9C925-8E52-4514-ADB8-CD600479AFE0}" destId="{B68A63BD-AA0F-47B9-87AF-B60CF995EB75}" srcOrd="0" destOrd="0" presId="urn:microsoft.com/office/officeart/2005/8/layout/bProcess4"/>
    <dgm:cxn modelId="{108C551E-8653-4EC4-9D84-2C906F309953}" type="presOf" srcId="{A84E63D9-E717-44D3-A0E6-BBEFAF4E19CA}" destId="{D754852E-6D6B-4606-BFB0-ED5869D434AE}" srcOrd="0" destOrd="0" presId="urn:microsoft.com/office/officeart/2005/8/layout/bProcess4"/>
    <dgm:cxn modelId="{367F2024-5CB2-407E-899F-884ED9569C5E}" type="presOf" srcId="{01C6D5F1-3CA2-4055-B527-090BB3333EE4}" destId="{586989BA-FDF1-4086-B49B-E670D6E91C6F}" srcOrd="0" destOrd="0" presId="urn:microsoft.com/office/officeart/2005/8/layout/bProcess4"/>
    <dgm:cxn modelId="{5656753B-9A2B-4A64-AAD4-A421953196B9}" type="presOf" srcId="{3F28AD6D-114A-4654-BF10-7230278A120F}" destId="{1B8A7DBD-18E2-4D3D-9CB2-9A5FA08E001A}" srcOrd="0" destOrd="0" presId="urn:microsoft.com/office/officeart/2005/8/layout/bProcess4"/>
    <dgm:cxn modelId="{D71EE83F-5827-44EE-9720-9AE7221CE8BB}" type="presOf" srcId="{D1B48921-74A6-468B-ABC7-F86052ABFB3B}" destId="{C168FC65-B405-4A0C-A001-1EB75B15C773}"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45913261-31C8-43D5-AA26-12BE8EE7CF58}" type="presOf" srcId="{F0DF1CE6-2875-4A23-8A05-371EABF49002}" destId="{DE5CC87A-C37E-4844-ADF3-83AF96F095B9}"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2BE47A6C-7C56-4B89-AD01-D21E3A5580FC}" type="presOf" srcId="{97B32AAA-9C7A-4611-A0CD-DBAF83FF7A6B}" destId="{C9A94AB5-AD82-4A49-996D-1BE0DC2DE243}" srcOrd="0" destOrd="0" presId="urn:microsoft.com/office/officeart/2005/8/layout/bProcess4"/>
    <dgm:cxn modelId="{90D15D4E-E4B7-45FF-AB68-CC023B4D6C8D}" type="presOf" srcId="{82846E4C-C390-4F5B-8912-D44379A661D2}" destId="{2AAB78E5-C38C-4C5F-8B92-6CC4B4176173}"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3BFD0D7A-0C23-40CE-8388-E8A2C93B0776}" srcId="{3F28AD6D-114A-4654-BF10-7230278A120F}" destId="{82846E4C-C390-4F5B-8912-D44379A661D2}" srcOrd="8" destOrd="0" parTransId="{23332406-CBD4-49B0-AFE8-16F7DB6731EF}" sibTransId="{FEC180D8-0B86-4859-91AB-8EC4654BFB7A}"/>
    <dgm:cxn modelId="{6D2CF387-EE18-4108-8DDA-5EDFDE8C8272}" type="presOf" srcId="{B36E53C2-5886-4F2B-B026-75D05E8C6D00}" destId="{ABCF0DF6-7B35-4E90-91BB-6979574D1497}" srcOrd="0" destOrd="0" presId="urn:microsoft.com/office/officeart/2005/8/layout/bProcess4"/>
    <dgm:cxn modelId="{F2CB7F88-022B-4352-B248-60D8DFF1528F}" type="presOf" srcId="{6D75F69D-6C7C-48E9-9B7F-AC78F738B043}" destId="{A2EC30DB-942D-4B6A-B88F-8B5580E6CA68}" srcOrd="0" destOrd="0" presId="urn:microsoft.com/office/officeart/2005/8/layout/bProcess4"/>
    <dgm:cxn modelId="{86177591-BBCE-4059-999B-9275CEEBCB14}" type="presOf" srcId="{8D4E1566-F76B-43C7-A31B-61B252B25C17}" destId="{1D3E28C8-39DF-4B7F-BCE1-39F0BB5E863B}"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E2982797-519F-48CF-B723-ABB0B2CFF2AC}" type="presOf" srcId="{7000EFDE-60C0-40D5-8924-079E1DCD20DC}" destId="{DD214AAD-A1A7-4178-BA9F-5112A22F9B99}" srcOrd="0" destOrd="0" presId="urn:microsoft.com/office/officeart/2005/8/layout/bProcess4"/>
    <dgm:cxn modelId="{4116B7A4-17DD-4AC5-8B86-F3E0DF690854}" type="presOf" srcId="{5A6369BB-BEB0-455E-AE24-CB416A1E47D6}" destId="{C2509210-1CFE-4F4C-A0CE-8310DFA8D01C}" srcOrd="0" destOrd="0" presId="urn:microsoft.com/office/officeart/2005/8/layout/bProcess4"/>
    <dgm:cxn modelId="{7B72A9A9-C7C0-437D-B5B2-1344FB3742F5}" type="presOf" srcId="{CE84C1BD-EA03-47C2-8E83-F927E308E20B}" destId="{8CECE41D-57A9-446F-85E7-0F98D18878B4}"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C12570B9-CD72-4C1A-AD87-4984425CB969}" type="presOf" srcId="{68C291D1-803B-4642-A2E1-91BA3C69DDC0}" destId="{E6F28907-D1F9-42A4-A183-E89A1077E3D8}" srcOrd="0" destOrd="0" presId="urn:microsoft.com/office/officeart/2005/8/layout/bProcess4"/>
    <dgm:cxn modelId="{638D99BA-878F-4831-ACBF-1974B8519DAB}" type="presOf" srcId="{AF30CE98-07C1-4988-A8B0-97430CCE7698}" destId="{A9C4DBB7-F849-4D2A-AEA5-108F3B2444D5}" srcOrd="0" destOrd="0" presId="urn:microsoft.com/office/officeart/2005/8/layout/bProcess4"/>
    <dgm:cxn modelId="{7A0204CC-B28A-4FC3-ADF3-BB4DFE298053}" type="presOf" srcId="{4F6B3F1F-D8C0-43C0-8C38-8D3F589764AF}" destId="{FD281327-2FF3-4375-AC41-DEBECF24C13B}" srcOrd="0" destOrd="0" presId="urn:microsoft.com/office/officeart/2005/8/layout/bProcess4"/>
    <dgm:cxn modelId="{B2C125D6-9088-4A98-82A6-FC5877D1E950}" type="presOf" srcId="{87FCE503-7AD1-4CCB-B5D7-D022C92B4205}" destId="{32EEB360-DFCB-4E08-B9E3-5398DEF66D5B}"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A7B63CEB-A59A-4306-A9A4-6A3EB1AC6184}" srcId="{3F28AD6D-114A-4654-BF10-7230278A120F}" destId="{F0DF1CE6-2875-4A23-8A05-371EABF49002}" srcOrd="6" destOrd="0" parTransId="{E78D6CC7-182D-4031-B858-F38AA54606E7}" sibTransId="{D1B48921-74A6-468B-ABC7-F86052ABFB3B}"/>
    <dgm:cxn modelId="{080A83F3-16B6-4525-80D4-5F677C4BD5CA}" type="presOf" srcId="{5242499B-C683-44F1-8A39-38F3727B5DD9}" destId="{0CBC0E5E-6CC5-46BA-AA4E-B59C585D2CA6}"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DC22CF51-D894-4263-801D-122D7BC3E7FE}" type="presParOf" srcId="{1B8A7DBD-18E2-4D3D-9CB2-9A5FA08E001A}" destId="{D91CAC22-4221-4DB2-B127-AE9986AF787E}" srcOrd="0" destOrd="0" presId="urn:microsoft.com/office/officeart/2005/8/layout/bProcess4"/>
    <dgm:cxn modelId="{104C353C-AD31-4E53-B71C-F93E807515FC}" type="presParOf" srcId="{D91CAC22-4221-4DB2-B127-AE9986AF787E}" destId="{4BE279F9-8F92-4E28-9C5A-A5591EC8AD53}" srcOrd="0" destOrd="0" presId="urn:microsoft.com/office/officeart/2005/8/layout/bProcess4"/>
    <dgm:cxn modelId="{10FF62B8-D53A-4AA0-A478-FC5D26E12AD7}" type="presParOf" srcId="{D91CAC22-4221-4DB2-B127-AE9986AF787E}" destId="{C9A94AB5-AD82-4A49-996D-1BE0DC2DE243}" srcOrd="1" destOrd="0" presId="urn:microsoft.com/office/officeart/2005/8/layout/bProcess4"/>
    <dgm:cxn modelId="{980F1617-424D-4F3D-A918-066EE20799A3}" type="presParOf" srcId="{1B8A7DBD-18E2-4D3D-9CB2-9A5FA08E001A}" destId="{FD281327-2FF3-4375-AC41-DEBECF24C13B}" srcOrd="1" destOrd="0" presId="urn:microsoft.com/office/officeart/2005/8/layout/bProcess4"/>
    <dgm:cxn modelId="{CD3EC812-A338-4B46-814B-F19C52ED10C7}" type="presParOf" srcId="{1B8A7DBD-18E2-4D3D-9CB2-9A5FA08E001A}" destId="{CA693033-2A36-47F9-9DA7-68E06D43E656}" srcOrd="2" destOrd="0" presId="urn:microsoft.com/office/officeart/2005/8/layout/bProcess4"/>
    <dgm:cxn modelId="{875DEF63-8737-4D2C-9A86-70397AA473D1}" type="presParOf" srcId="{CA693033-2A36-47F9-9DA7-68E06D43E656}" destId="{FA7218A4-8FD9-4A4D-A83C-BE0B77AB6F39}" srcOrd="0" destOrd="0" presId="urn:microsoft.com/office/officeart/2005/8/layout/bProcess4"/>
    <dgm:cxn modelId="{29A1B749-F841-47B9-A482-8E76D7F8546A}" type="presParOf" srcId="{CA693033-2A36-47F9-9DA7-68E06D43E656}" destId="{A9C4DBB7-F849-4D2A-AEA5-108F3B2444D5}" srcOrd="1" destOrd="0" presId="urn:microsoft.com/office/officeart/2005/8/layout/bProcess4"/>
    <dgm:cxn modelId="{6B5D6C78-4E88-4F0E-99C4-D45C1264A9FF}" type="presParOf" srcId="{1B8A7DBD-18E2-4D3D-9CB2-9A5FA08E001A}" destId="{D754852E-6D6B-4606-BFB0-ED5869D434AE}" srcOrd="3" destOrd="0" presId="urn:microsoft.com/office/officeart/2005/8/layout/bProcess4"/>
    <dgm:cxn modelId="{933D5852-F6FB-4F4A-A92A-1E1581F6FDAB}" type="presParOf" srcId="{1B8A7DBD-18E2-4D3D-9CB2-9A5FA08E001A}" destId="{8487F11D-96D8-4820-94AE-4418CD5D9AE2}" srcOrd="4" destOrd="0" presId="urn:microsoft.com/office/officeart/2005/8/layout/bProcess4"/>
    <dgm:cxn modelId="{B8927452-BBC3-420E-8F09-0432AFCDD957}" type="presParOf" srcId="{8487F11D-96D8-4820-94AE-4418CD5D9AE2}" destId="{3BED61D7-DDB9-4785-89D6-C4947D8BDBDF}" srcOrd="0" destOrd="0" presId="urn:microsoft.com/office/officeart/2005/8/layout/bProcess4"/>
    <dgm:cxn modelId="{BB12031D-F5B7-4F11-A8B9-0924A7065D4E}" type="presParOf" srcId="{8487F11D-96D8-4820-94AE-4418CD5D9AE2}" destId="{32EEB360-DFCB-4E08-B9E3-5398DEF66D5B}" srcOrd="1" destOrd="0" presId="urn:microsoft.com/office/officeart/2005/8/layout/bProcess4"/>
    <dgm:cxn modelId="{8ACA993B-15B6-4DD2-98C3-3FAD3B6D5F19}" type="presParOf" srcId="{1B8A7DBD-18E2-4D3D-9CB2-9A5FA08E001A}" destId="{0CBC0E5E-6CC5-46BA-AA4E-B59C585D2CA6}" srcOrd="5" destOrd="0" presId="urn:microsoft.com/office/officeart/2005/8/layout/bProcess4"/>
    <dgm:cxn modelId="{1E8DB10B-9143-420D-9A4C-53AC04147701}" type="presParOf" srcId="{1B8A7DBD-18E2-4D3D-9CB2-9A5FA08E001A}" destId="{D05F482B-5E73-45ED-97AC-46EF45CECBF1}" srcOrd="6" destOrd="0" presId="urn:microsoft.com/office/officeart/2005/8/layout/bProcess4"/>
    <dgm:cxn modelId="{D54F3E04-6A9C-4124-A39A-90BDAA82E1B3}" type="presParOf" srcId="{D05F482B-5E73-45ED-97AC-46EF45CECBF1}" destId="{DAB165F3-584A-47B2-A0FA-DB790D0787E3}" srcOrd="0" destOrd="0" presId="urn:microsoft.com/office/officeart/2005/8/layout/bProcess4"/>
    <dgm:cxn modelId="{5D64C1D8-5AE8-47D7-95DE-48AEAD95C1F5}" type="presParOf" srcId="{D05F482B-5E73-45ED-97AC-46EF45CECBF1}" destId="{C2509210-1CFE-4F4C-A0CE-8310DFA8D01C}" srcOrd="1" destOrd="0" presId="urn:microsoft.com/office/officeart/2005/8/layout/bProcess4"/>
    <dgm:cxn modelId="{4CBA93CA-A1A3-428F-AC68-3C136F348C8D}" type="presParOf" srcId="{1B8A7DBD-18E2-4D3D-9CB2-9A5FA08E001A}" destId="{B68A63BD-AA0F-47B9-87AF-B60CF995EB75}" srcOrd="7" destOrd="0" presId="urn:microsoft.com/office/officeart/2005/8/layout/bProcess4"/>
    <dgm:cxn modelId="{C8090CCE-7588-425F-BBB4-8245B931CFD9}" type="presParOf" srcId="{1B8A7DBD-18E2-4D3D-9CB2-9A5FA08E001A}" destId="{8DC7097C-255A-44DC-A74E-168745C610D1}" srcOrd="8" destOrd="0" presId="urn:microsoft.com/office/officeart/2005/8/layout/bProcess4"/>
    <dgm:cxn modelId="{7FD32D69-B083-4394-8C05-B57DF176A29F}" type="presParOf" srcId="{8DC7097C-255A-44DC-A74E-168745C610D1}" destId="{D2412352-5849-476B-A297-8222CC0FBF85}" srcOrd="0" destOrd="0" presId="urn:microsoft.com/office/officeart/2005/8/layout/bProcess4"/>
    <dgm:cxn modelId="{0D800E99-2E02-4025-8DBB-8675406F7614}" type="presParOf" srcId="{8DC7097C-255A-44DC-A74E-168745C610D1}" destId="{586989BA-FDF1-4086-B49B-E670D6E91C6F}" srcOrd="1" destOrd="0" presId="urn:microsoft.com/office/officeart/2005/8/layout/bProcess4"/>
    <dgm:cxn modelId="{3E9ABBF5-4F1B-49B5-95A2-D2D174652D91}" type="presParOf" srcId="{1B8A7DBD-18E2-4D3D-9CB2-9A5FA08E001A}" destId="{8CECE41D-57A9-446F-85E7-0F98D18878B4}" srcOrd="9" destOrd="0" presId="urn:microsoft.com/office/officeart/2005/8/layout/bProcess4"/>
    <dgm:cxn modelId="{5C19DDFF-B0BE-47B6-B592-ECD7F6F65EBE}" type="presParOf" srcId="{1B8A7DBD-18E2-4D3D-9CB2-9A5FA08E001A}" destId="{86508A92-15B4-432B-8EDD-6A6A8DEE907B}" srcOrd="10" destOrd="0" presId="urn:microsoft.com/office/officeart/2005/8/layout/bProcess4"/>
    <dgm:cxn modelId="{8A00D0E5-A7A1-4104-8882-49D3D3B3C9C6}" type="presParOf" srcId="{86508A92-15B4-432B-8EDD-6A6A8DEE907B}" destId="{4B17ABE3-035A-43FE-B66F-E8AD0676D452}" srcOrd="0" destOrd="0" presId="urn:microsoft.com/office/officeart/2005/8/layout/bProcess4"/>
    <dgm:cxn modelId="{41D85456-A0FD-4DDB-9A78-DC8DEF1DD1AE}" type="presParOf" srcId="{86508A92-15B4-432B-8EDD-6A6A8DEE907B}" destId="{DD214AAD-A1A7-4178-BA9F-5112A22F9B99}" srcOrd="1" destOrd="0" presId="urn:microsoft.com/office/officeart/2005/8/layout/bProcess4"/>
    <dgm:cxn modelId="{3F6914C1-740A-4A98-958B-1F86CF094253}" type="presParOf" srcId="{1B8A7DBD-18E2-4D3D-9CB2-9A5FA08E001A}" destId="{A2EC30DB-942D-4B6A-B88F-8B5580E6CA68}" srcOrd="11" destOrd="0" presId="urn:microsoft.com/office/officeart/2005/8/layout/bProcess4"/>
    <dgm:cxn modelId="{640C55BC-392B-44FB-8E7B-DDFD6FC00612}" type="presParOf" srcId="{1B8A7DBD-18E2-4D3D-9CB2-9A5FA08E001A}" destId="{F3038163-FD50-4816-9C09-409BCD6B0039}" srcOrd="12" destOrd="0" presId="urn:microsoft.com/office/officeart/2005/8/layout/bProcess4"/>
    <dgm:cxn modelId="{17209B74-3654-436E-989E-770A8C4554A2}" type="presParOf" srcId="{F3038163-FD50-4816-9C09-409BCD6B0039}" destId="{D0BE2963-9ECB-4532-9A0F-B0669BE66B24}" srcOrd="0" destOrd="0" presId="urn:microsoft.com/office/officeart/2005/8/layout/bProcess4"/>
    <dgm:cxn modelId="{644A997B-5F99-4820-9E1F-3A1A00095D37}" type="presParOf" srcId="{F3038163-FD50-4816-9C09-409BCD6B0039}" destId="{DE5CC87A-C37E-4844-ADF3-83AF96F095B9}" srcOrd="1" destOrd="0" presId="urn:microsoft.com/office/officeart/2005/8/layout/bProcess4"/>
    <dgm:cxn modelId="{33A978E3-74EA-40A9-84B2-D0F392D66FEE}" type="presParOf" srcId="{1B8A7DBD-18E2-4D3D-9CB2-9A5FA08E001A}" destId="{C168FC65-B405-4A0C-A001-1EB75B15C773}" srcOrd="13" destOrd="0" presId="urn:microsoft.com/office/officeart/2005/8/layout/bProcess4"/>
    <dgm:cxn modelId="{EC848551-80CB-453C-B4FD-6A2265B04EB7}" type="presParOf" srcId="{1B8A7DBD-18E2-4D3D-9CB2-9A5FA08E001A}" destId="{C4CDABB6-DB73-4C67-8318-3B58BA9E6ED5}" srcOrd="14" destOrd="0" presId="urn:microsoft.com/office/officeart/2005/8/layout/bProcess4"/>
    <dgm:cxn modelId="{BFA02F26-F56F-45E4-9211-DC28DA9F7E50}" type="presParOf" srcId="{C4CDABB6-DB73-4C67-8318-3B58BA9E6ED5}" destId="{90A3A409-F5F8-4516-AA31-12E8677DE087}" srcOrd="0" destOrd="0" presId="urn:microsoft.com/office/officeart/2005/8/layout/bProcess4"/>
    <dgm:cxn modelId="{FEC340E1-88F8-4FF0-A92F-93D6E39B8652}" type="presParOf" srcId="{C4CDABB6-DB73-4C67-8318-3B58BA9E6ED5}" destId="{E6F28907-D1F9-42A4-A183-E89A1077E3D8}" srcOrd="1" destOrd="0" presId="urn:microsoft.com/office/officeart/2005/8/layout/bProcess4"/>
    <dgm:cxn modelId="{7B260B61-77B9-4671-8199-5F30165BC252}" type="presParOf" srcId="{1B8A7DBD-18E2-4D3D-9CB2-9A5FA08E001A}" destId="{1D3E28C8-39DF-4B7F-BCE1-39F0BB5E863B}" srcOrd="15" destOrd="0" presId="urn:microsoft.com/office/officeart/2005/8/layout/bProcess4"/>
    <dgm:cxn modelId="{0E5ED41C-2CE1-4D72-AE17-048331D6247E}" type="presParOf" srcId="{1B8A7DBD-18E2-4D3D-9CB2-9A5FA08E001A}" destId="{2881F583-E1A9-4AD6-A6BF-D6E1B7629A83}" srcOrd="16" destOrd="0" presId="urn:microsoft.com/office/officeart/2005/8/layout/bProcess4"/>
    <dgm:cxn modelId="{18BDB889-7B4B-4072-94EC-CC75260D79B0}" type="presParOf" srcId="{2881F583-E1A9-4AD6-A6BF-D6E1B7629A83}" destId="{FE9AD9A1-6B0F-4AD3-8164-464A6CFA454C}" srcOrd="0" destOrd="0" presId="urn:microsoft.com/office/officeart/2005/8/layout/bProcess4"/>
    <dgm:cxn modelId="{0154B2E1-EA36-490A-B6F7-B60E9F8FF577}" type="presParOf" srcId="{2881F583-E1A9-4AD6-A6BF-D6E1B7629A83}" destId="{2AAB78E5-C38C-4C5F-8B92-6CC4B4176173}" srcOrd="1" destOrd="0" presId="urn:microsoft.com/office/officeart/2005/8/layout/bProcess4"/>
    <dgm:cxn modelId="{8DE87228-CB07-41EF-BEE6-2E91C5373205}" type="presParOf" srcId="{1B8A7DBD-18E2-4D3D-9CB2-9A5FA08E001A}" destId="{D1F2FDEF-FDDB-472D-B1E6-CD31F3D0E815}" srcOrd="17" destOrd="0" presId="urn:microsoft.com/office/officeart/2005/8/layout/bProcess4"/>
    <dgm:cxn modelId="{0F164DF1-71E0-4897-8943-39B85B826A8D}" type="presParOf" srcId="{1B8A7DBD-18E2-4D3D-9CB2-9A5FA08E001A}" destId="{21FA0667-9BF2-4919-88F9-AA318E992CE0}" srcOrd="18" destOrd="0" presId="urn:microsoft.com/office/officeart/2005/8/layout/bProcess4"/>
    <dgm:cxn modelId="{38DA14DA-A4FA-4DBB-9CCC-9FB8AEAB84E7}" type="presParOf" srcId="{21FA0667-9BF2-4919-88F9-AA318E992CE0}" destId="{5E841B8A-E70E-40E7-BE33-ADB372A412B5}" srcOrd="0" destOrd="0" presId="urn:microsoft.com/office/officeart/2005/8/layout/bProcess4"/>
    <dgm:cxn modelId="{95C50F83-CEEF-49F0-AAEF-26408361F7D9}"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6802A705-FAC2-4C0F-9E38-B4CC7A758724}" type="presOf" srcId="{D1B48921-74A6-468B-ABC7-F86052ABFB3B}" destId="{C168FC65-B405-4A0C-A001-1EB75B15C773}" srcOrd="0" destOrd="0" presId="urn:microsoft.com/office/officeart/2005/8/layout/bProcess4"/>
    <dgm:cxn modelId="{9E1F8B0C-0909-49E0-B79D-C9641D45D3B1}" type="presOf" srcId="{5242499B-C683-44F1-8A39-38F3727B5DD9}" destId="{0CBC0E5E-6CC5-46BA-AA4E-B59C585D2CA6}" srcOrd="0" destOrd="0" presId="urn:microsoft.com/office/officeart/2005/8/layout/bProcess4"/>
    <dgm:cxn modelId="{7EB1C821-70FD-4F82-BF0A-F506F9C489C6}" type="presOf" srcId="{87FCE503-7AD1-4CCB-B5D7-D022C92B4205}" destId="{32EEB360-DFCB-4E08-B9E3-5398DEF66D5B}"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A183675E-ACA3-4BAD-A3EE-CD743231892F}" type="presOf" srcId="{4F6B3F1F-D8C0-43C0-8C38-8D3F589764AF}" destId="{FD281327-2FF3-4375-AC41-DEBECF24C13B}"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17CE4D46-620F-4CCF-99FD-9D44419A71BF}" type="presOf" srcId="{CE84C1BD-EA03-47C2-8E83-F927E308E20B}" destId="{8CECE41D-57A9-446F-85E7-0F98D18878B4}" srcOrd="0" destOrd="0" presId="urn:microsoft.com/office/officeart/2005/8/layout/bProcess4"/>
    <dgm:cxn modelId="{5F127B66-EEC3-4261-A87B-2606AAF1D724}" type="presOf" srcId="{FEC180D8-0B86-4859-91AB-8EC4654BFB7A}" destId="{D1F2FDEF-FDDB-472D-B1E6-CD31F3D0E815}" srcOrd="0" destOrd="0" presId="urn:microsoft.com/office/officeart/2005/8/layout/bProcess4"/>
    <dgm:cxn modelId="{8F80D46B-BA5C-4ADC-8299-1C0A07C0639F}" type="presOf" srcId="{B36E53C2-5886-4F2B-B026-75D05E8C6D00}" destId="{ABCF0DF6-7B35-4E90-91BB-6979574D1497}" srcOrd="0" destOrd="0" presId="urn:microsoft.com/office/officeart/2005/8/layout/bProcess4"/>
    <dgm:cxn modelId="{0D6CE04B-2475-487E-8987-6047ADDE1D37}" type="presOf" srcId="{68C291D1-803B-4642-A2E1-91BA3C69DDC0}" destId="{E6F28907-D1F9-42A4-A183-E89A1077E3D8}" srcOrd="0" destOrd="0" presId="urn:microsoft.com/office/officeart/2005/8/layout/bProcess4"/>
    <dgm:cxn modelId="{11F13E51-4C1C-4993-BAC2-8403E25CB697}" type="presOf" srcId="{5A6369BB-BEB0-455E-AE24-CB416A1E47D6}" destId="{C2509210-1CFE-4F4C-A0CE-8310DFA8D01C}"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01E2C674-8C97-480A-8DBC-77F4DB1BE03F}" type="presOf" srcId="{F0DF1CE6-2875-4A23-8A05-371EABF49002}" destId="{DE5CC87A-C37E-4844-ADF3-83AF96F095B9}"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316D547B-4576-49D0-BF5A-40AF6BAB9BD5}" type="presOf" srcId="{5BF9C925-8E52-4514-ADB8-CD600479AFE0}" destId="{B68A63BD-AA0F-47B9-87AF-B60CF995EB75}" srcOrd="0" destOrd="0" presId="urn:microsoft.com/office/officeart/2005/8/layout/bProcess4"/>
    <dgm:cxn modelId="{81E78B87-9C7D-4E10-AE76-882519D207BC}" type="presOf" srcId="{AF30CE98-07C1-4988-A8B0-97430CCE7698}" destId="{A9C4DBB7-F849-4D2A-AEA5-108F3B2444D5}" srcOrd="0" destOrd="0" presId="urn:microsoft.com/office/officeart/2005/8/layout/bProcess4"/>
    <dgm:cxn modelId="{83989B8B-1CCD-4E7B-BAE6-897350664F78}" type="presOf" srcId="{82846E4C-C390-4F5B-8912-D44379A661D2}" destId="{2AAB78E5-C38C-4C5F-8B92-6CC4B4176173}" srcOrd="0" destOrd="0" presId="urn:microsoft.com/office/officeart/2005/8/layout/bProcess4"/>
    <dgm:cxn modelId="{5C9C3B93-62A0-4CB7-AFC1-C05C1598B236}" type="presOf" srcId="{97B32AAA-9C7A-4611-A0CD-DBAF83FF7A6B}" destId="{C9A94AB5-AD82-4A49-996D-1BE0DC2DE243}"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61533CB3-B60A-4C58-8848-999FDDBDAA55}" type="presOf" srcId="{8D4E1566-F76B-43C7-A31B-61B252B25C17}" destId="{1D3E28C8-39DF-4B7F-BCE1-39F0BB5E863B}"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E235ACB8-B408-4F96-B34A-C6E887ADEF6A}" type="presOf" srcId="{3F28AD6D-114A-4654-BF10-7230278A120F}" destId="{1B8A7DBD-18E2-4D3D-9CB2-9A5FA08E001A}" srcOrd="0" destOrd="0" presId="urn:microsoft.com/office/officeart/2005/8/layout/bProcess4"/>
    <dgm:cxn modelId="{303A21C4-332F-46CC-AFB3-F6C7BCCFE275}" type="presOf" srcId="{A84E63D9-E717-44D3-A0E6-BBEFAF4E19CA}" destId="{D754852E-6D6B-4606-BFB0-ED5869D434AE}" srcOrd="0" destOrd="0" presId="urn:microsoft.com/office/officeart/2005/8/layout/bProcess4"/>
    <dgm:cxn modelId="{78CF0BC6-7C72-414A-A07D-A930C7A67D6E}" type="presOf" srcId="{01C6D5F1-3CA2-4055-B527-090BB3333EE4}" destId="{586989BA-FDF1-4086-B49B-E670D6E91C6F}" srcOrd="0" destOrd="0" presId="urn:microsoft.com/office/officeart/2005/8/layout/bProcess4"/>
    <dgm:cxn modelId="{6DAAF9D6-A5F2-4A37-9037-0AAD481751FE}" type="presOf" srcId="{7000EFDE-60C0-40D5-8924-079E1DCD20DC}" destId="{DD214AAD-A1A7-4178-BA9F-5112A22F9B99}"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A7B63CEB-A59A-4306-A9A4-6A3EB1AC6184}" srcId="{3F28AD6D-114A-4654-BF10-7230278A120F}" destId="{F0DF1CE6-2875-4A23-8A05-371EABF49002}" srcOrd="6" destOrd="0" parTransId="{E78D6CC7-182D-4031-B858-F38AA54606E7}" sibTransId="{D1B48921-74A6-468B-ABC7-F86052ABFB3B}"/>
    <dgm:cxn modelId="{A4F62FF2-516F-4F76-8C65-23B8FEFE0D7A}" type="presOf" srcId="{6D75F69D-6C7C-48E9-9B7F-AC78F738B043}" destId="{A2EC30DB-942D-4B6A-B88F-8B5580E6CA68}"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7E0CF0F3-A04E-46F7-A61D-2A2492C10FE2}" type="presParOf" srcId="{1B8A7DBD-18E2-4D3D-9CB2-9A5FA08E001A}" destId="{D91CAC22-4221-4DB2-B127-AE9986AF787E}" srcOrd="0" destOrd="0" presId="urn:microsoft.com/office/officeart/2005/8/layout/bProcess4"/>
    <dgm:cxn modelId="{D95B490F-6530-426C-B539-4DEE9BE04A14}" type="presParOf" srcId="{D91CAC22-4221-4DB2-B127-AE9986AF787E}" destId="{4BE279F9-8F92-4E28-9C5A-A5591EC8AD53}" srcOrd="0" destOrd="0" presId="urn:microsoft.com/office/officeart/2005/8/layout/bProcess4"/>
    <dgm:cxn modelId="{0F56AEFF-9C1D-45A6-8B40-033E4051C57D}" type="presParOf" srcId="{D91CAC22-4221-4DB2-B127-AE9986AF787E}" destId="{C9A94AB5-AD82-4A49-996D-1BE0DC2DE243}" srcOrd="1" destOrd="0" presId="urn:microsoft.com/office/officeart/2005/8/layout/bProcess4"/>
    <dgm:cxn modelId="{7B22EBDD-6143-47CE-AF3D-0260B7C706D9}" type="presParOf" srcId="{1B8A7DBD-18E2-4D3D-9CB2-9A5FA08E001A}" destId="{FD281327-2FF3-4375-AC41-DEBECF24C13B}" srcOrd="1" destOrd="0" presId="urn:microsoft.com/office/officeart/2005/8/layout/bProcess4"/>
    <dgm:cxn modelId="{E2719C32-9232-4ADA-AF10-FBA5474F8B1A}" type="presParOf" srcId="{1B8A7DBD-18E2-4D3D-9CB2-9A5FA08E001A}" destId="{CA693033-2A36-47F9-9DA7-68E06D43E656}" srcOrd="2" destOrd="0" presId="urn:microsoft.com/office/officeart/2005/8/layout/bProcess4"/>
    <dgm:cxn modelId="{E677DABA-0C6C-44C8-AD20-E34A93D0FD2F}" type="presParOf" srcId="{CA693033-2A36-47F9-9DA7-68E06D43E656}" destId="{FA7218A4-8FD9-4A4D-A83C-BE0B77AB6F39}" srcOrd="0" destOrd="0" presId="urn:microsoft.com/office/officeart/2005/8/layout/bProcess4"/>
    <dgm:cxn modelId="{F2715D95-DDFB-4D44-AD3D-AFF5B1DE16C2}" type="presParOf" srcId="{CA693033-2A36-47F9-9DA7-68E06D43E656}" destId="{A9C4DBB7-F849-4D2A-AEA5-108F3B2444D5}" srcOrd="1" destOrd="0" presId="urn:microsoft.com/office/officeart/2005/8/layout/bProcess4"/>
    <dgm:cxn modelId="{0947DB06-FD96-436B-B298-5BEDC0A46E98}" type="presParOf" srcId="{1B8A7DBD-18E2-4D3D-9CB2-9A5FA08E001A}" destId="{D754852E-6D6B-4606-BFB0-ED5869D434AE}" srcOrd="3" destOrd="0" presId="urn:microsoft.com/office/officeart/2005/8/layout/bProcess4"/>
    <dgm:cxn modelId="{AD4E2D20-2896-4C03-8AB5-C11417CF90D9}" type="presParOf" srcId="{1B8A7DBD-18E2-4D3D-9CB2-9A5FA08E001A}" destId="{8487F11D-96D8-4820-94AE-4418CD5D9AE2}" srcOrd="4" destOrd="0" presId="urn:microsoft.com/office/officeart/2005/8/layout/bProcess4"/>
    <dgm:cxn modelId="{CE8C297B-D1DD-4530-BBA0-8B5EDD08B110}" type="presParOf" srcId="{8487F11D-96D8-4820-94AE-4418CD5D9AE2}" destId="{3BED61D7-DDB9-4785-89D6-C4947D8BDBDF}" srcOrd="0" destOrd="0" presId="urn:microsoft.com/office/officeart/2005/8/layout/bProcess4"/>
    <dgm:cxn modelId="{EFAD9D62-275F-4AF5-9F6E-EC7031B5492C}" type="presParOf" srcId="{8487F11D-96D8-4820-94AE-4418CD5D9AE2}" destId="{32EEB360-DFCB-4E08-B9E3-5398DEF66D5B}" srcOrd="1" destOrd="0" presId="urn:microsoft.com/office/officeart/2005/8/layout/bProcess4"/>
    <dgm:cxn modelId="{1F76FDD8-197B-4BC6-BA10-03B977D3668F}" type="presParOf" srcId="{1B8A7DBD-18E2-4D3D-9CB2-9A5FA08E001A}" destId="{0CBC0E5E-6CC5-46BA-AA4E-B59C585D2CA6}" srcOrd="5" destOrd="0" presId="urn:microsoft.com/office/officeart/2005/8/layout/bProcess4"/>
    <dgm:cxn modelId="{7839BF0E-0273-4A65-99D0-7D96716D8B85}" type="presParOf" srcId="{1B8A7DBD-18E2-4D3D-9CB2-9A5FA08E001A}" destId="{D05F482B-5E73-45ED-97AC-46EF45CECBF1}" srcOrd="6" destOrd="0" presId="urn:microsoft.com/office/officeart/2005/8/layout/bProcess4"/>
    <dgm:cxn modelId="{BD1D2854-7E28-419D-917C-EA0ADCD42204}" type="presParOf" srcId="{D05F482B-5E73-45ED-97AC-46EF45CECBF1}" destId="{DAB165F3-584A-47B2-A0FA-DB790D0787E3}" srcOrd="0" destOrd="0" presId="urn:microsoft.com/office/officeart/2005/8/layout/bProcess4"/>
    <dgm:cxn modelId="{1294A199-645B-492D-950C-B4D2E59D66FB}" type="presParOf" srcId="{D05F482B-5E73-45ED-97AC-46EF45CECBF1}" destId="{C2509210-1CFE-4F4C-A0CE-8310DFA8D01C}" srcOrd="1" destOrd="0" presId="urn:microsoft.com/office/officeart/2005/8/layout/bProcess4"/>
    <dgm:cxn modelId="{E441FC65-C4AA-4C12-978D-88CC97DC6EBD}" type="presParOf" srcId="{1B8A7DBD-18E2-4D3D-9CB2-9A5FA08E001A}" destId="{B68A63BD-AA0F-47B9-87AF-B60CF995EB75}" srcOrd="7" destOrd="0" presId="urn:microsoft.com/office/officeart/2005/8/layout/bProcess4"/>
    <dgm:cxn modelId="{1B66898D-D6D2-46D4-85DE-C75DF56E0C3D}" type="presParOf" srcId="{1B8A7DBD-18E2-4D3D-9CB2-9A5FA08E001A}" destId="{8DC7097C-255A-44DC-A74E-168745C610D1}" srcOrd="8" destOrd="0" presId="urn:microsoft.com/office/officeart/2005/8/layout/bProcess4"/>
    <dgm:cxn modelId="{E22178C6-AB68-44DE-AA8F-84CC0D84EEAA}" type="presParOf" srcId="{8DC7097C-255A-44DC-A74E-168745C610D1}" destId="{D2412352-5849-476B-A297-8222CC0FBF85}" srcOrd="0" destOrd="0" presId="urn:microsoft.com/office/officeart/2005/8/layout/bProcess4"/>
    <dgm:cxn modelId="{E074EC1B-5F81-4FD0-A8B6-FF0E416358B9}" type="presParOf" srcId="{8DC7097C-255A-44DC-A74E-168745C610D1}" destId="{586989BA-FDF1-4086-B49B-E670D6E91C6F}" srcOrd="1" destOrd="0" presId="urn:microsoft.com/office/officeart/2005/8/layout/bProcess4"/>
    <dgm:cxn modelId="{18DCF391-4C36-421E-B0B7-5BCA3EAF993A}" type="presParOf" srcId="{1B8A7DBD-18E2-4D3D-9CB2-9A5FA08E001A}" destId="{8CECE41D-57A9-446F-85E7-0F98D18878B4}" srcOrd="9" destOrd="0" presId="urn:microsoft.com/office/officeart/2005/8/layout/bProcess4"/>
    <dgm:cxn modelId="{9954FB37-542F-40CD-B483-319E28B97FF4}" type="presParOf" srcId="{1B8A7DBD-18E2-4D3D-9CB2-9A5FA08E001A}" destId="{86508A92-15B4-432B-8EDD-6A6A8DEE907B}" srcOrd="10" destOrd="0" presId="urn:microsoft.com/office/officeart/2005/8/layout/bProcess4"/>
    <dgm:cxn modelId="{776D9ECA-2257-40C7-9E55-1953A982AB6E}" type="presParOf" srcId="{86508A92-15B4-432B-8EDD-6A6A8DEE907B}" destId="{4B17ABE3-035A-43FE-B66F-E8AD0676D452}" srcOrd="0" destOrd="0" presId="urn:microsoft.com/office/officeart/2005/8/layout/bProcess4"/>
    <dgm:cxn modelId="{0F51D5A6-D0BF-49A9-9477-E59D4C684989}" type="presParOf" srcId="{86508A92-15B4-432B-8EDD-6A6A8DEE907B}" destId="{DD214AAD-A1A7-4178-BA9F-5112A22F9B99}" srcOrd="1" destOrd="0" presId="urn:microsoft.com/office/officeart/2005/8/layout/bProcess4"/>
    <dgm:cxn modelId="{8893B71B-86F1-4EBA-8749-5FA9C2A78F7F}" type="presParOf" srcId="{1B8A7DBD-18E2-4D3D-9CB2-9A5FA08E001A}" destId="{A2EC30DB-942D-4B6A-B88F-8B5580E6CA68}" srcOrd="11" destOrd="0" presId="urn:microsoft.com/office/officeart/2005/8/layout/bProcess4"/>
    <dgm:cxn modelId="{55C573DF-DDEC-4F33-B667-0D289EBF6717}" type="presParOf" srcId="{1B8A7DBD-18E2-4D3D-9CB2-9A5FA08E001A}" destId="{F3038163-FD50-4816-9C09-409BCD6B0039}" srcOrd="12" destOrd="0" presId="urn:microsoft.com/office/officeart/2005/8/layout/bProcess4"/>
    <dgm:cxn modelId="{2B90D0CB-12F6-41C4-B204-9F531C29549E}" type="presParOf" srcId="{F3038163-FD50-4816-9C09-409BCD6B0039}" destId="{D0BE2963-9ECB-4532-9A0F-B0669BE66B24}" srcOrd="0" destOrd="0" presId="urn:microsoft.com/office/officeart/2005/8/layout/bProcess4"/>
    <dgm:cxn modelId="{B4C1A681-3C2D-4A88-A6B5-2D7F510A7D8C}" type="presParOf" srcId="{F3038163-FD50-4816-9C09-409BCD6B0039}" destId="{DE5CC87A-C37E-4844-ADF3-83AF96F095B9}" srcOrd="1" destOrd="0" presId="urn:microsoft.com/office/officeart/2005/8/layout/bProcess4"/>
    <dgm:cxn modelId="{126E8C3D-22AB-4623-82D7-2A74F2C3E643}" type="presParOf" srcId="{1B8A7DBD-18E2-4D3D-9CB2-9A5FA08E001A}" destId="{C168FC65-B405-4A0C-A001-1EB75B15C773}" srcOrd="13" destOrd="0" presId="urn:microsoft.com/office/officeart/2005/8/layout/bProcess4"/>
    <dgm:cxn modelId="{CECA241A-47F6-44F1-AE47-8BE81F52BA2C}" type="presParOf" srcId="{1B8A7DBD-18E2-4D3D-9CB2-9A5FA08E001A}" destId="{C4CDABB6-DB73-4C67-8318-3B58BA9E6ED5}" srcOrd="14" destOrd="0" presId="urn:microsoft.com/office/officeart/2005/8/layout/bProcess4"/>
    <dgm:cxn modelId="{013D7281-108E-4293-8508-BE256123430E}" type="presParOf" srcId="{C4CDABB6-DB73-4C67-8318-3B58BA9E6ED5}" destId="{90A3A409-F5F8-4516-AA31-12E8677DE087}" srcOrd="0" destOrd="0" presId="urn:microsoft.com/office/officeart/2005/8/layout/bProcess4"/>
    <dgm:cxn modelId="{47994570-C79D-4110-9E8F-A1FFE063F879}" type="presParOf" srcId="{C4CDABB6-DB73-4C67-8318-3B58BA9E6ED5}" destId="{E6F28907-D1F9-42A4-A183-E89A1077E3D8}" srcOrd="1" destOrd="0" presId="urn:microsoft.com/office/officeart/2005/8/layout/bProcess4"/>
    <dgm:cxn modelId="{D14B8D98-8A02-41A9-8625-09B7A1126E99}" type="presParOf" srcId="{1B8A7DBD-18E2-4D3D-9CB2-9A5FA08E001A}" destId="{1D3E28C8-39DF-4B7F-BCE1-39F0BB5E863B}" srcOrd="15" destOrd="0" presId="urn:microsoft.com/office/officeart/2005/8/layout/bProcess4"/>
    <dgm:cxn modelId="{390B6F45-1DE3-4CB2-9418-68C498455B02}" type="presParOf" srcId="{1B8A7DBD-18E2-4D3D-9CB2-9A5FA08E001A}" destId="{2881F583-E1A9-4AD6-A6BF-D6E1B7629A83}" srcOrd="16" destOrd="0" presId="urn:microsoft.com/office/officeart/2005/8/layout/bProcess4"/>
    <dgm:cxn modelId="{FD711DD2-D12E-4673-B01B-4D2D16EE018F}" type="presParOf" srcId="{2881F583-E1A9-4AD6-A6BF-D6E1B7629A83}" destId="{FE9AD9A1-6B0F-4AD3-8164-464A6CFA454C}" srcOrd="0" destOrd="0" presId="urn:microsoft.com/office/officeart/2005/8/layout/bProcess4"/>
    <dgm:cxn modelId="{78525302-B290-44EA-ADA2-ADF8BFC453D5}" type="presParOf" srcId="{2881F583-E1A9-4AD6-A6BF-D6E1B7629A83}" destId="{2AAB78E5-C38C-4C5F-8B92-6CC4B4176173}" srcOrd="1" destOrd="0" presId="urn:microsoft.com/office/officeart/2005/8/layout/bProcess4"/>
    <dgm:cxn modelId="{AF11A7E9-8A00-43A2-ABED-AFA293A6E614}" type="presParOf" srcId="{1B8A7DBD-18E2-4D3D-9CB2-9A5FA08E001A}" destId="{D1F2FDEF-FDDB-472D-B1E6-CD31F3D0E815}" srcOrd="17" destOrd="0" presId="urn:microsoft.com/office/officeart/2005/8/layout/bProcess4"/>
    <dgm:cxn modelId="{D5B8882E-05EC-4F60-B737-E1750BDFDB24}" type="presParOf" srcId="{1B8A7DBD-18E2-4D3D-9CB2-9A5FA08E001A}" destId="{21FA0667-9BF2-4919-88F9-AA318E992CE0}" srcOrd="18" destOrd="0" presId="urn:microsoft.com/office/officeart/2005/8/layout/bProcess4"/>
    <dgm:cxn modelId="{18CBBFE8-E1B8-41FD-9C34-3894B85E4AAF}" type="presParOf" srcId="{21FA0667-9BF2-4919-88F9-AA318E992CE0}" destId="{5E841B8A-E70E-40E7-BE33-ADB372A412B5}" srcOrd="0" destOrd="0" presId="urn:microsoft.com/office/officeart/2005/8/layout/bProcess4"/>
    <dgm:cxn modelId="{995CEA26-5316-4B1D-8076-906A84929173}"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AD06489-769E-41C1-9C04-7459A97737EF}" type="doc">
      <dgm:prSet loTypeId="urn:microsoft.com/office/officeart/2005/8/layout/arrow5" loCatId="process" qsTypeId="urn:microsoft.com/office/officeart/2005/8/quickstyle/3d9" qsCatId="3D" csTypeId="urn:microsoft.com/office/officeart/2005/8/colors/accent1_2" csCatId="accent1" phldr="1"/>
      <dgm:spPr/>
      <dgm:t>
        <a:bodyPr/>
        <a:lstStyle/>
        <a:p>
          <a:endParaRPr lang="en-US"/>
        </a:p>
      </dgm:t>
    </dgm:pt>
    <dgm:pt modelId="{D39E03C6-834C-4322-86F9-016502D6AAC1}">
      <dgm:prSet phldrT="[Text]"/>
      <dgm:spPr/>
      <dgm:t>
        <a:bodyPr/>
        <a:lstStyle/>
        <a:p>
          <a:r>
            <a:rPr lang="en-US" dirty="0"/>
            <a:t>Lost Leader</a:t>
          </a:r>
        </a:p>
      </dgm:t>
    </dgm:pt>
    <dgm:pt modelId="{E3B3F0B8-8B6C-482A-89F9-80CF67F7C3F4}" type="parTrans" cxnId="{2FD104F1-AC5C-4FD0-8C4D-182A85A0417F}">
      <dgm:prSet/>
      <dgm:spPr/>
      <dgm:t>
        <a:bodyPr/>
        <a:lstStyle/>
        <a:p>
          <a:endParaRPr lang="en-US"/>
        </a:p>
      </dgm:t>
    </dgm:pt>
    <dgm:pt modelId="{D20DE40B-EDEF-499E-8877-4D089A6F20CD}" type="sibTrans" cxnId="{2FD104F1-AC5C-4FD0-8C4D-182A85A0417F}">
      <dgm:prSet/>
      <dgm:spPr/>
      <dgm:t>
        <a:bodyPr/>
        <a:lstStyle/>
        <a:p>
          <a:endParaRPr lang="en-US"/>
        </a:p>
      </dgm:t>
    </dgm:pt>
    <dgm:pt modelId="{AC5D6D1A-4ACC-4105-AFFA-33594D0A197C}">
      <dgm:prSet phldrT="[Text]"/>
      <dgm:spPr/>
      <dgm:t>
        <a:bodyPr/>
        <a:lstStyle/>
        <a:p>
          <a:r>
            <a:rPr lang="en-US" dirty="0"/>
            <a:t>Specialist</a:t>
          </a:r>
        </a:p>
      </dgm:t>
    </dgm:pt>
    <dgm:pt modelId="{7741D83C-3D63-43F9-A807-59E57923C791}" type="parTrans" cxnId="{8C07784B-7C5A-43BE-A105-1D42C3994AD1}">
      <dgm:prSet/>
      <dgm:spPr/>
      <dgm:t>
        <a:bodyPr/>
        <a:lstStyle/>
        <a:p>
          <a:endParaRPr lang="en-US"/>
        </a:p>
      </dgm:t>
    </dgm:pt>
    <dgm:pt modelId="{E04230A4-AFF0-4669-A7A4-0349CF8971D7}" type="sibTrans" cxnId="{8C07784B-7C5A-43BE-A105-1D42C3994AD1}">
      <dgm:prSet/>
      <dgm:spPr/>
      <dgm:t>
        <a:bodyPr/>
        <a:lstStyle/>
        <a:p>
          <a:endParaRPr lang="en-US"/>
        </a:p>
      </dgm:t>
    </dgm:pt>
    <dgm:pt modelId="{97F44A85-3E48-46BE-BE41-4195AE2DCC77}" type="pres">
      <dgm:prSet presAssocID="{4AD06489-769E-41C1-9C04-7459A97737EF}" presName="diagram" presStyleCnt="0">
        <dgm:presLayoutVars>
          <dgm:dir/>
          <dgm:resizeHandles val="exact"/>
        </dgm:presLayoutVars>
      </dgm:prSet>
      <dgm:spPr/>
    </dgm:pt>
    <dgm:pt modelId="{90CB8665-2419-4D1D-BF2A-5CF7953C0189}" type="pres">
      <dgm:prSet presAssocID="{D39E03C6-834C-4322-86F9-016502D6AAC1}" presName="arrow" presStyleLbl="node1" presStyleIdx="0" presStyleCnt="2">
        <dgm:presLayoutVars>
          <dgm:bulletEnabled val="1"/>
        </dgm:presLayoutVars>
      </dgm:prSet>
      <dgm:spPr/>
    </dgm:pt>
    <dgm:pt modelId="{0686D55C-88BF-4179-8EA5-E98E2EBBD918}" type="pres">
      <dgm:prSet presAssocID="{AC5D6D1A-4ACC-4105-AFFA-33594D0A197C}" presName="arrow" presStyleLbl="node1" presStyleIdx="1" presStyleCnt="2">
        <dgm:presLayoutVars>
          <dgm:bulletEnabled val="1"/>
        </dgm:presLayoutVars>
      </dgm:prSet>
      <dgm:spPr/>
    </dgm:pt>
  </dgm:ptLst>
  <dgm:cxnLst>
    <dgm:cxn modelId="{B77CBD33-EFB6-4FCC-B7F1-F36B96A2D877}" type="presOf" srcId="{D39E03C6-834C-4322-86F9-016502D6AAC1}" destId="{90CB8665-2419-4D1D-BF2A-5CF7953C0189}" srcOrd="0" destOrd="0" presId="urn:microsoft.com/office/officeart/2005/8/layout/arrow5"/>
    <dgm:cxn modelId="{8C07784B-7C5A-43BE-A105-1D42C3994AD1}" srcId="{4AD06489-769E-41C1-9C04-7459A97737EF}" destId="{AC5D6D1A-4ACC-4105-AFFA-33594D0A197C}" srcOrd="1" destOrd="0" parTransId="{7741D83C-3D63-43F9-A807-59E57923C791}" sibTransId="{E04230A4-AFF0-4669-A7A4-0349CF8971D7}"/>
    <dgm:cxn modelId="{D75B507D-9C14-4E2A-BFBD-BD6C22F7F49F}" type="presOf" srcId="{4AD06489-769E-41C1-9C04-7459A97737EF}" destId="{97F44A85-3E48-46BE-BE41-4195AE2DCC77}" srcOrd="0" destOrd="0" presId="urn:microsoft.com/office/officeart/2005/8/layout/arrow5"/>
    <dgm:cxn modelId="{2FD104F1-AC5C-4FD0-8C4D-182A85A0417F}" srcId="{4AD06489-769E-41C1-9C04-7459A97737EF}" destId="{D39E03C6-834C-4322-86F9-016502D6AAC1}" srcOrd="0" destOrd="0" parTransId="{E3B3F0B8-8B6C-482A-89F9-80CF67F7C3F4}" sibTransId="{D20DE40B-EDEF-499E-8877-4D089A6F20CD}"/>
    <dgm:cxn modelId="{9E382CFD-6731-4440-8D71-502CE830F9E3}" type="presOf" srcId="{AC5D6D1A-4ACC-4105-AFFA-33594D0A197C}" destId="{0686D55C-88BF-4179-8EA5-E98E2EBBD918}" srcOrd="0" destOrd="0" presId="urn:microsoft.com/office/officeart/2005/8/layout/arrow5"/>
    <dgm:cxn modelId="{A358E590-73E7-4CF5-9573-E198D6C88673}" type="presParOf" srcId="{97F44A85-3E48-46BE-BE41-4195AE2DCC77}" destId="{90CB8665-2419-4D1D-BF2A-5CF7953C0189}" srcOrd="0" destOrd="0" presId="urn:microsoft.com/office/officeart/2005/8/layout/arrow5"/>
    <dgm:cxn modelId="{820D93DC-46E8-4269-A198-C50A39E49D80}" type="presParOf" srcId="{97F44A85-3E48-46BE-BE41-4195AE2DCC77}" destId="{0686D55C-88BF-4179-8EA5-E98E2EBBD918}"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A49937-720D-40FC-AE84-4224C88E2FB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BA10DE7F-FA68-4E43-B27F-7BF78DC18DCE}">
      <dgm:prSet phldrT="[Text]"/>
      <dgm:spPr>
        <a:solidFill>
          <a:srgbClr val="FFFF00"/>
        </a:solidFill>
      </dgm:spPr>
      <dgm:t>
        <a:bodyPr/>
        <a:lstStyle/>
        <a:p>
          <a:r>
            <a:rPr lang="en-US" dirty="0"/>
            <a:t>91 patients</a:t>
          </a:r>
        </a:p>
      </dgm:t>
    </dgm:pt>
    <dgm:pt modelId="{63F39075-D495-44DC-B193-CF386578559A}" type="parTrans" cxnId="{2B68980A-2279-44E4-9B28-F547121FC170}">
      <dgm:prSet/>
      <dgm:spPr/>
      <dgm:t>
        <a:bodyPr/>
        <a:lstStyle/>
        <a:p>
          <a:endParaRPr lang="en-US"/>
        </a:p>
      </dgm:t>
    </dgm:pt>
    <dgm:pt modelId="{FD9644FF-4E44-46B3-8596-92E656A854B7}" type="sibTrans" cxnId="{2B68980A-2279-44E4-9B28-F547121FC170}">
      <dgm:prSet/>
      <dgm:spPr/>
      <dgm:t>
        <a:bodyPr/>
        <a:lstStyle/>
        <a:p>
          <a:endParaRPr lang="en-US"/>
        </a:p>
      </dgm:t>
    </dgm:pt>
    <dgm:pt modelId="{9036B390-794A-4440-A161-001C6A60919D}">
      <dgm:prSet phldrT="[Text]"/>
      <dgm:spPr>
        <a:solidFill>
          <a:srgbClr val="D1F3FF"/>
        </a:solidFill>
      </dgm:spPr>
      <dgm:t>
        <a:bodyPr/>
        <a:lstStyle/>
        <a:p>
          <a:r>
            <a:rPr lang="en-US" dirty="0"/>
            <a:t>Offered CLs before Optical</a:t>
          </a:r>
        </a:p>
      </dgm:t>
    </dgm:pt>
    <dgm:pt modelId="{07F0FD69-E9F5-4B80-9374-57F16366FCCD}" type="parTrans" cxnId="{19314E29-C2F2-4A13-8B1A-168B9AB0E9A3}">
      <dgm:prSet/>
      <dgm:spPr/>
      <dgm:t>
        <a:bodyPr/>
        <a:lstStyle/>
        <a:p>
          <a:endParaRPr lang="en-US"/>
        </a:p>
      </dgm:t>
    </dgm:pt>
    <dgm:pt modelId="{588E7A44-B98C-4DB2-BA59-544E7A0C3A38}" type="sibTrans" cxnId="{19314E29-C2F2-4A13-8B1A-168B9AB0E9A3}">
      <dgm:prSet/>
      <dgm:spPr/>
      <dgm:t>
        <a:bodyPr/>
        <a:lstStyle/>
        <a:p>
          <a:endParaRPr lang="en-US"/>
        </a:p>
      </dgm:t>
    </dgm:pt>
    <dgm:pt modelId="{1BE49C96-38FD-44DD-BB71-8B7F5A175BB5}">
      <dgm:prSet phldrT="[Text]"/>
      <dgm:spPr>
        <a:solidFill>
          <a:schemeClr val="bg2"/>
        </a:solidFill>
      </dgm:spPr>
      <dgm:t>
        <a:bodyPr/>
        <a:lstStyle/>
        <a:p>
          <a:r>
            <a:rPr lang="en-US" dirty="0"/>
            <a:t>Straight to Optical</a:t>
          </a:r>
        </a:p>
      </dgm:t>
    </dgm:pt>
    <dgm:pt modelId="{7DB5C7E7-268D-4584-A719-36F9A595650E}" type="parTrans" cxnId="{F3798614-1FA9-442A-A903-F52DF988DBAE}">
      <dgm:prSet/>
      <dgm:spPr/>
      <dgm:t>
        <a:bodyPr/>
        <a:lstStyle/>
        <a:p>
          <a:endParaRPr lang="en-US"/>
        </a:p>
      </dgm:t>
    </dgm:pt>
    <dgm:pt modelId="{C7A903F6-747F-4F97-86F6-F4ADE6C311F9}" type="sibTrans" cxnId="{F3798614-1FA9-442A-A903-F52DF988DBAE}">
      <dgm:prSet/>
      <dgm:spPr/>
      <dgm:t>
        <a:bodyPr/>
        <a:lstStyle/>
        <a:p>
          <a:endParaRPr lang="en-US"/>
        </a:p>
      </dgm:t>
    </dgm:pt>
    <dgm:pt modelId="{11864F2B-997D-4DF7-9C34-4BD4F0F285E6}">
      <dgm:prSet phldrT="[Text]"/>
      <dgm:spPr>
        <a:solidFill>
          <a:srgbClr val="D1F3FF"/>
        </a:solidFill>
      </dgm:spPr>
      <dgm:t>
        <a:bodyPr/>
        <a:lstStyle/>
        <a:p>
          <a:r>
            <a:rPr lang="en-US" dirty="0"/>
            <a:t>88% agreed to try CLs</a:t>
          </a:r>
        </a:p>
      </dgm:t>
    </dgm:pt>
    <dgm:pt modelId="{7B847C86-A415-4592-98BD-1D6A70A7DE37}" type="parTrans" cxnId="{92622F64-7372-40B2-A81C-54974BBDABC9}">
      <dgm:prSet/>
      <dgm:spPr/>
      <dgm:t>
        <a:bodyPr/>
        <a:lstStyle/>
        <a:p>
          <a:endParaRPr lang="en-US"/>
        </a:p>
      </dgm:t>
    </dgm:pt>
    <dgm:pt modelId="{AB017D07-82CC-4194-BACD-B45965EAF944}" type="sibTrans" cxnId="{92622F64-7372-40B2-A81C-54974BBDABC9}">
      <dgm:prSet/>
      <dgm:spPr/>
      <dgm:t>
        <a:bodyPr/>
        <a:lstStyle/>
        <a:p>
          <a:endParaRPr lang="en-US"/>
        </a:p>
      </dgm:t>
    </dgm:pt>
    <dgm:pt modelId="{FA54DEC1-50A8-42FB-8140-E7344EA2953E}" type="pres">
      <dgm:prSet presAssocID="{EEA49937-720D-40FC-AE84-4224C88E2FBC}" presName="hierChild1" presStyleCnt="0">
        <dgm:presLayoutVars>
          <dgm:orgChart val="1"/>
          <dgm:chPref val="1"/>
          <dgm:dir/>
          <dgm:animOne val="branch"/>
          <dgm:animLvl val="lvl"/>
          <dgm:resizeHandles/>
        </dgm:presLayoutVars>
      </dgm:prSet>
      <dgm:spPr/>
    </dgm:pt>
    <dgm:pt modelId="{9CD59CD0-6894-453E-A2E2-3BCE16CF33D7}" type="pres">
      <dgm:prSet presAssocID="{BA10DE7F-FA68-4E43-B27F-7BF78DC18DCE}" presName="hierRoot1" presStyleCnt="0">
        <dgm:presLayoutVars>
          <dgm:hierBranch val="init"/>
        </dgm:presLayoutVars>
      </dgm:prSet>
      <dgm:spPr/>
    </dgm:pt>
    <dgm:pt modelId="{CFD42D95-4D4F-4C05-936C-0459DDA71467}" type="pres">
      <dgm:prSet presAssocID="{BA10DE7F-FA68-4E43-B27F-7BF78DC18DCE}" presName="rootComposite1" presStyleCnt="0"/>
      <dgm:spPr/>
    </dgm:pt>
    <dgm:pt modelId="{A42E46F5-6A0C-4EE9-B0DC-4F9A0FDE39FC}" type="pres">
      <dgm:prSet presAssocID="{BA10DE7F-FA68-4E43-B27F-7BF78DC18DCE}" presName="rootText1" presStyleLbl="node0" presStyleIdx="0" presStyleCnt="1">
        <dgm:presLayoutVars>
          <dgm:chPref val="3"/>
        </dgm:presLayoutVars>
      </dgm:prSet>
      <dgm:spPr/>
    </dgm:pt>
    <dgm:pt modelId="{A1EEA700-56D1-4568-98DD-1EDC521897B6}" type="pres">
      <dgm:prSet presAssocID="{BA10DE7F-FA68-4E43-B27F-7BF78DC18DCE}" presName="rootConnector1" presStyleLbl="node1" presStyleIdx="0" presStyleCnt="0"/>
      <dgm:spPr/>
    </dgm:pt>
    <dgm:pt modelId="{38A3CBAB-991B-4709-9A98-5C4F80FCCC2A}" type="pres">
      <dgm:prSet presAssocID="{BA10DE7F-FA68-4E43-B27F-7BF78DC18DCE}" presName="hierChild2" presStyleCnt="0"/>
      <dgm:spPr/>
    </dgm:pt>
    <dgm:pt modelId="{B4D562E3-6C25-4D1D-966A-33A114A1BAAF}" type="pres">
      <dgm:prSet presAssocID="{07F0FD69-E9F5-4B80-9374-57F16366FCCD}" presName="Name37" presStyleLbl="parChTrans1D2" presStyleIdx="0" presStyleCnt="2"/>
      <dgm:spPr/>
    </dgm:pt>
    <dgm:pt modelId="{9E3B6FB7-7C65-48EB-8138-FC3246FE3B0F}" type="pres">
      <dgm:prSet presAssocID="{9036B390-794A-4440-A161-001C6A60919D}" presName="hierRoot2" presStyleCnt="0">
        <dgm:presLayoutVars>
          <dgm:hierBranch val="init"/>
        </dgm:presLayoutVars>
      </dgm:prSet>
      <dgm:spPr/>
    </dgm:pt>
    <dgm:pt modelId="{A2274A2C-3FEB-4BE5-9659-E5FF6BCAC2F1}" type="pres">
      <dgm:prSet presAssocID="{9036B390-794A-4440-A161-001C6A60919D}" presName="rootComposite" presStyleCnt="0"/>
      <dgm:spPr/>
    </dgm:pt>
    <dgm:pt modelId="{56D5A085-0862-4B9D-9859-7248BE51F404}" type="pres">
      <dgm:prSet presAssocID="{9036B390-794A-4440-A161-001C6A60919D}" presName="rootText" presStyleLbl="node2" presStyleIdx="0" presStyleCnt="2">
        <dgm:presLayoutVars>
          <dgm:chPref val="3"/>
        </dgm:presLayoutVars>
      </dgm:prSet>
      <dgm:spPr/>
    </dgm:pt>
    <dgm:pt modelId="{C452DEE3-94B8-4181-8E83-2B3C9EF2EF07}" type="pres">
      <dgm:prSet presAssocID="{9036B390-794A-4440-A161-001C6A60919D}" presName="rootConnector" presStyleLbl="node2" presStyleIdx="0" presStyleCnt="2"/>
      <dgm:spPr/>
    </dgm:pt>
    <dgm:pt modelId="{CACD60CE-5AEA-44DB-9B4A-65E3D68E7BD5}" type="pres">
      <dgm:prSet presAssocID="{9036B390-794A-4440-A161-001C6A60919D}" presName="hierChild4" presStyleCnt="0"/>
      <dgm:spPr/>
    </dgm:pt>
    <dgm:pt modelId="{CDA1F5DB-C4A9-4D86-9464-3371E46B7C0F}" type="pres">
      <dgm:prSet presAssocID="{7B847C86-A415-4592-98BD-1D6A70A7DE37}" presName="Name37" presStyleLbl="parChTrans1D3" presStyleIdx="0" presStyleCnt="1"/>
      <dgm:spPr/>
    </dgm:pt>
    <dgm:pt modelId="{D214995F-BD0C-4240-8A3E-527217551EAC}" type="pres">
      <dgm:prSet presAssocID="{11864F2B-997D-4DF7-9C34-4BD4F0F285E6}" presName="hierRoot2" presStyleCnt="0">
        <dgm:presLayoutVars>
          <dgm:hierBranch val="init"/>
        </dgm:presLayoutVars>
      </dgm:prSet>
      <dgm:spPr/>
    </dgm:pt>
    <dgm:pt modelId="{1CF67BC4-22F8-42A2-8723-3AB7BC68EF64}" type="pres">
      <dgm:prSet presAssocID="{11864F2B-997D-4DF7-9C34-4BD4F0F285E6}" presName="rootComposite" presStyleCnt="0"/>
      <dgm:spPr/>
    </dgm:pt>
    <dgm:pt modelId="{CF33AA7C-0531-48FE-9510-3C192A15651F}" type="pres">
      <dgm:prSet presAssocID="{11864F2B-997D-4DF7-9C34-4BD4F0F285E6}" presName="rootText" presStyleLbl="node3" presStyleIdx="0" presStyleCnt="1">
        <dgm:presLayoutVars>
          <dgm:chPref val="3"/>
        </dgm:presLayoutVars>
      </dgm:prSet>
      <dgm:spPr/>
    </dgm:pt>
    <dgm:pt modelId="{80D38643-FAEE-4B0F-9164-D6F26F2C1405}" type="pres">
      <dgm:prSet presAssocID="{11864F2B-997D-4DF7-9C34-4BD4F0F285E6}" presName="rootConnector" presStyleLbl="node3" presStyleIdx="0" presStyleCnt="1"/>
      <dgm:spPr/>
    </dgm:pt>
    <dgm:pt modelId="{61F69152-7674-4BD0-998E-CFDA248F49EA}" type="pres">
      <dgm:prSet presAssocID="{11864F2B-997D-4DF7-9C34-4BD4F0F285E6}" presName="hierChild4" presStyleCnt="0"/>
      <dgm:spPr/>
    </dgm:pt>
    <dgm:pt modelId="{F5DEF955-BC5A-4931-8A45-E8F81AE8B497}" type="pres">
      <dgm:prSet presAssocID="{11864F2B-997D-4DF7-9C34-4BD4F0F285E6}" presName="hierChild5" presStyleCnt="0"/>
      <dgm:spPr/>
    </dgm:pt>
    <dgm:pt modelId="{8C45E3AA-B204-4FC6-8B66-3F0DBBCB3526}" type="pres">
      <dgm:prSet presAssocID="{9036B390-794A-4440-A161-001C6A60919D}" presName="hierChild5" presStyleCnt="0"/>
      <dgm:spPr/>
    </dgm:pt>
    <dgm:pt modelId="{F41DBD7B-E34F-4CD5-927A-F611202E520F}" type="pres">
      <dgm:prSet presAssocID="{7DB5C7E7-268D-4584-A719-36F9A595650E}" presName="Name37" presStyleLbl="parChTrans1D2" presStyleIdx="1" presStyleCnt="2"/>
      <dgm:spPr/>
    </dgm:pt>
    <dgm:pt modelId="{5C74C3FA-EC01-4963-9B61-424D62D775E3}" type="pres">
      <dgm:prSet presAssocID="{1BE49C96-38FD-44DD-BB71-8B7F5A175BB5}" presName="hierRoot2" presStyleCnt="0">
        <dgm:presLayoutVars>
          <dgm:hierBranch val="init"/>
        </dgm:presLayoutVars>
      </dgm:prSet>
      <dgm:spPr/>
    </dgm:pt>
    <dgm:pt modelId="{A204D64E-62FC-4692-A6BC-9D88AFB4085A}" type="pres">
      <dgm:prSet presAssocID="{1BE49C96-38FD-44DD-BB71-8B7F5A175BB5}" presName="rootComposite" presStyleCnt="0"/>
      <dgm:spPr/>
    </dgm:pt>
    <dgm:pt modelId="{81D07445-59F8-433C-BF04-1CA318888F1C}" type="pres">
      <dgm:prSet presAssocID="{1BE49C96-38FD-44DD-BB71-8B7F5A175BB5}" presName="rootText" presStyleLbl="node2" presStyleIdx="1" presStyleCnt="2">
        <dgm:presLayoutVars>
          <dgm:chPref val="3"/>
        </dgm:presLayoutVars>
      </dgm:prSet>
      <dgm:spPr/>
    </dgm:pt>
    <dgm:pt modelId="{CE5FC6C7-A7D1-4467-BA57-BA7118684815}" type="pres">
      <dgm:prSet presAssocID="{1BE49C96-38FD-44DD-BB71-8B7F5A175BB5}" presName="rootConnector" presStyleLbl="node2" presStyleIdx="1" presStyleCnt="2"/>
      <dgm:spPr/>
    </dgm:pt>
    <dgm:pt modelId="{B3FEA3F8-3FB8-4BFA-B33B-5580171E6DA2}" type="pres">
      <dgm:prSet presAssocID="{1BE49C96-38FD-44DD-BB71-8B7F5A175BB5}" presName="hierChild4" presStyleCnt="0"/>
      <dgm:spPr/>
    </dgm:pt>
    <dgm:pt modelId="{2D0062B8-27F5-469C-B9EC-33B5F1B8E987}" type="pres">
      <dgm:prSet presAssocID="{1BE49C96-38FD-44DD-BB71-8B7F5A175BB5}" presName="hierChild5" presStyleCnt="0"/>
      <dgm:spPr/>
    </dgm:pt>
    <dgm:pt modelId="{D5332B9C-EF60-40BD-83E3-8BF22DBB2F76}" type="pres">
      <dgm:prSet presAssocID="{BA10DE7F-FA68-4E43-B27F-7BF78DC18DCE}" presName="hierChild3" presStyleCnt="0"/>
      <dgm:spPr/>
    </dgm:pt>
  </dgm:ptLst>
  <dgm:cxnLst>
    <dgm:cxn modelId="{4BB37002-3FC4-4ABD-A65A-A3EA7C62F53A}" type="presOf" srcId="{7DB5C7E7-268D-4584-A719-36F9A595650E}" destId="{F41DBD7B-E34F-4CD5-927A-F611202E520F}" srcOrd="0" destOrd="0" presId="urn:microsoft.com/office/officeart/2005/8/layout/orgChart1"/>
    <dgm:cxn modelId="{2B68980A-2279-44E4-9B28-F547121FC170}" srcId="{EEA49937-720D-40FC-AE84-4224C88E2FBC}" destId="{BA10DE7F-FA68-4E43-B27F-7BF78DC18DCE}" srcOrd="0" destOrd="0" parTransId="{63F39075-D495-44DC-B193-CF386578559A}" sibTransId="{FD9644FF-4E44-46B3-8596-92E656A854B7}"/>
    <dgm:cxn modelId="{F3798614-1FA9-442A-A903-F52DF988DBAE}" srcId="{BA10DE7F-FA68-4E43-B27F-7BF78DC18DCE}" destId="{1BE49C96-38FD-44DD-BB71-8B7F5A175BB5}" srcOrd="1" destOrd="0" parTransId="{7DB5C7E7-268D-4584-A719-36F9A595650E}" sibTransId="{C7A903F6-747F-4F97-86F6-F4ADE6C311F9}"/>
    <dgm:cxn modelId="{19314E29-C2F2-4A13-8B1A-168B9AB0E9A3}" srcId="{BA10DE7F-FA68-4E43-B27F-7BF78DC18DCE}" destId="{9036B390-794A-4440-A161-001C6A60919D}" srcOrd="0" destOrd="0" parTransId="{07F0FD69-E9F5-4B80-9374-57F16366FCCD}" sibTransId="{588E7A44-B98C-4DB2-BA59-544E7A0C3A38}"/>
    <dgm:cxn modelId="{3FB99F30-6886-4205-A1BF-6268B0D60486}" type="presOf" srcId="{EEA49937-720D-40FC-AE84-4224C88E2FBC}" destId="{FA54DEC1-50A8-42FB-8140-E7344EA2953E}" srcOrd="0" destOrd="0" presId="urn:microsoft.com/office/officeart/2005/8/layout/orgChart1"/>
    <dgm:cxn modelId="{92622F64-7372-40B2-A81C-54974BBDABC9}" srcId="{9036B390-794A-4440-A161-001C6A60919D}" destId="{11864F2B-997D-4DF7-9C34-4BD4F0F285E6}" srcOrd="0" destOrd="0" parTransId="{7B847C86-A415-4592-98BD-1D6A70A7DE37}" sibTransId="{AB017D07-82CC-4194-BACD-B45965EAF944}"/>
    <dgm:cxn modelId="{04490EA1-7A7A-4E10-A884-7002DDAF4D2F}" type="presOf" srcId="{11864F2B-997D-4DF7-9C34-4BD4F0F285E6}" destId="{80D38643-FAEE-4B0F-9164-D6F26F2C1405}" srcOrd="1" destOrd="0" presId="urn:microsoft.com/office/officeart/2005/8/layout/orgChart1"/>
    <dgm:cxn modelId="{90B476A1-2685-4317-B0D9-CD35C801C418}" type="presOf" srcId="{11864F2B-997D-4DF7-9C34-4BD4F0F285E6}" destId="{CF33AA7C-0531-48FE-9510-3C192A15651F}" srcOrd="0" destOrd="0" presId="urn:microsoft.com/office/officeart/2005/8/layout/orgChart1"/>
    <dgm:cxn modelId="{1EC2C8B1-EAA3-46CA-A6C7-D504F94A6605}" type="presOf" srcId="{9036B390-794A-4440-A161-001C6A60919D}" destId="{56D5A085-0862-4B9D-9859-7248BE51F404}" srcOrd="0" destOrd="0" presId="urn:microsoft.com/office/officeart/2005/8/layout/orgChart1"/>
    <dgm:cxn modelId="{7EDFADBD-8845-4375-B308-47AD3D887F1D}" type="presOf" srcId="{07F0FD69-E9F5-4B80-9374-57F16366FCCD}" destId="{B4D562E3-6C25-4D1D-966A-33A114A1BAAF}" srcOrd="0" destOrd="0" presId="urn:microsoft.com/office/officeart/2005/8/layout/orgChart1"/>
    <dgm:cxn modelId="{361389C8-B334-4144-8335-BA58B97C419D}" type="presOf" srcId="{BA10DE7F-FA68-4E43-B27F-7BF78DC18DCE}" destId="{A42E46F5-6A0C-4EE9-B0DC-4F9A0FDE39FC}" srcOrd="0" destOrd="0" presId="urn:microsoft.com/office/officeart/2005/8/layout/orgChart1"/>
    <dgm:cxn modelId="{9D5FC2DC-DF34-494F-8DD9-7DC4563A978C}" type="presOf" srcId="{7B847C86-A415-4592-98BD-1D6A70A7DE37}" destId="{CDA1F5DB-C4A9-4D86-9464-3371E46B7C0F}" srcOrd="0" destOrd="0" presId="urn:microsoft.com/office/officeart/2005/8/layout/orgChart1"/>
    <dgm:cxn modelId="{BB258CE4-96F3-4342-AD28-FDA7DB64BF9E}" type="presOf" srcId="{1BE49C96-38FD-44DD-BB71-8B7F5A175BB5}" destId="{81D07445-59F8-433C-BF04-1CA318888F1C}" srcOrd="0" destOrd="0" presId="urn:microsoft.com/office/officeart/2005/8/layout/orgChart1"/>
    <dgm:cxn modelId="{3A0F85E6-847B-4356-B1EA-7CE2201E82BC}" type="presOf" srcId="{9036B390-794A-4440-A161-001C6A60919D}" destId="{C452DEE3-94B8-4181-8E83-2B3C9EF2EF07}" srcOrd="1" destOrd="0" presId="urn:microsoft.com/office/officeart/2005/8/layout/orgChart1"/>
    <dgm:cxn modelId="{603431F4-BB28-4320-9E12-23775E8855A0}" type="presOf" srcId="{BA10DE7F-FA68-4E43-B27F-7BF78DC18DCE}" destId="{A1EEA700-56D1-4568-98DD-1EDC521897B6}" srcOrd="1" destOrd="0" presId="urn:microsoft.com/office/officeart/2005/8/layout/orgChart1"/>
    <dgm:cxn modelId="{14ADC8FC-473D-4064-BB18-800485A5BB27}" type="presOf" srcId="{1BE49C96-38FD-44DD-BB71-8B7F5A175BB5}" destId="{CE5FC6C7-A7D1-4467-BA57-BA7118684815}" srcOrd="1" destOrd="0" presId="urn:microsoft.com/office/officeart/2005/8/layout/orgChart1"/>
    <dgm:cxn modelId="{D0EECCF5-7C4C-4CE4-92B9-23BC0C2387ED}" type="presParOf" srcId="{FA54DEC1-50A8-42FB-8140-E7344EA2953E}" destId="{9CD59CD0-6894-453E-A2E2-3BCE16CF33D7}" srcOrd="0" destOrd="0" presId="urn:microsoft.com/office/officeart/2005/8/layout/orgChart1"/>
    <dgm:cxn modelId="{F1EB46F0-6E2F-4CDD-9511-C4A114CA5285}" type="presParOf" srcId="{9CD59CD0-6894-453E-A2E2-3BCE16CF33D7}" destId="{CFD42D95-4D4F-4C05-936C-0459DDA71467}" srcOrd="0" destOrd="0" presId="urn:microsoft.com/office/officeart/2005/8/layout/orgChart1"/>
    <dgm:cxn modelId="{437B0D23-477F-4D7E-B35F-76EB0A4B7DD0}" type="presParOf" srcId="{CFD42D95-4D4F-4C05-936C-0459DDA71467}" destId="{A42E46F5-6A0C-4EE9-B0DC-4F9A0FDE39FC}" srcOrd="0" destOrd="0" presId="urn:microsoft.com/office/officeart/2005/8/layout/orgChart1"/>
    <dgm:cxn modelId="{7299EF71-AEA8-4C2F-ABB9-8057DB0AB42D}" type="presParOf" srcId="{CFD42D95-4D4F-4C05-936C-0459DDA71467}" destId="{A1EEA700-56D1-4568-98DD-1EDC521897B6}" srcOrd="1" destOrd="0" presId="urn:microsoft.com/office/officeart/2005/8/layout/orgChart1"/>
    <dgm:cxn modelId="{D964ED0B-7A83-48E4-965C-AAAB9BAB9BA9}" type="presParOf" srcId="{9CD59CD0-6894-453E-A2E2-3BCE16CF33D7}" destId="{38A3CBAB-991B-4709-9A98-5C4F80FCCC2A}" srcOrd="1" destOrd="0" presId="urn:microsoft.com/office/officeart/2005/8/layout/orgChart1"/>
    <dgm:cxn modelId="{06C4BE17-8234-4129-92D8-C3A07DD320DB}" type="presParOf" srcId="{38A3CBAB-991B-4709-9A98-5C4F80FCCC2A}" destId="{B4D562E3-6C25-4D1D-966A-33A114A1BAAF}" srcOrd="0" destOrd="0" presId="urn:microsoft.com/office/officeart/2005/8/layout/orgChart1"/>
    <dgm:cxn modelId="{6D011C98-2692-4ED7-861D-2B02676DD70C}" type="presParOf" srcId="{38A3CBAB-991B-4709-9A98-5C4F80FCCC2A}" destId="{9E3B6FB7-7C65-48EB-8138-FC3246FE3B0F}" srcOrd="1" destOrd="0" presId="urn:microsoft.com/office/officeart/2005/8/layout/orgChart1"/>
    <dgm:cxn modelId="{B5FC9FC8-89FF-45FA-BB75-5AB6906CAD24}" type="presParOf" srcId="{9E3B6FB7-7C65-48EB-8138-FC3246FE3B0F}" destId="{A2274A2C-3FEB-4BE5-9659-E5FF6BCAC2F1}" srcOrd="0" destOrd="0" presId="urn:microsoft.com/office/officeart/2005/8/layout/orgChart1"/>
    <dgm:cxn modelId="{570FE968-E1E0-4990-8678-9CEAF668D6FD}" type="presParOf" srcId="{A2274A2C-3FEB-4BE5-9659-E5FF6BCAC2F1}" destId="{56D5A085-0862-4B9D-9859-7248BE51F404}" srcOrd="0" destOrd="0" presId="urn:microsoft.com/office/officeart/2005/8/layout/orgChart1"/>
    <dgm:cxn modelId="{76685D9C-834C-4669-A866-FF47C478EDDA}" type="presParOf" srcId="{A2274A2C-3FEB-4BE5-9659-E5FF6BCAC2F1}" destId="{C452DEE3-94B8-4181-8E83-2B3C9EF2EF07}" srcOrd="1" destOrd="0" presId="urn:microsoft.com/office/officeart/2005/8/layout/orgChart1"/>
    <dgm:cxn modelId="{211F0956-6D7D-47C5-BA42-BA44D0E31F19}" type="presParOf" srcId="{9E3B6FB7-7C65-48EB-8138-FC3246FE3B0F}" destId="{CACD60CE-5AEA-44DB-9B4A-65E3D68E7BD5}" srcOrd="1" destOrd="0" presId="urn:microsoft.com/office/officeart/2005/8/layout/orgChart1"/>
    <dgm:cxn modelId="{9B73C547-E10D-4CBF-8179-6FA4815CF1E8}" type="presParOf" srcId="{CACD60CE-5AEA-44DB-9B4A-65E3D68E7BD5}" destId="{CDA1F5DB-C4A9-4D86-9464-3371E46B7C0F}" srcOrd="0" destOrd="0" presId="urn:microsoft.com/office/officeart/2005/8/layout/orgChart1"/>
    <dgm:cxn modelId="{BF4FB552-20DC-4191-8C15-3ED8C63D258B}" type="presParOf" srcId="{CACD60CE-5AEA-44DB-9B4A-65E3D68E7BD5}" destId="{D214995F-BD0C-4240-8A3E-527217551EAC}" srcOrd="1" destOrd="0" presId="urn:microsoft.com/office/officeart/2005/8/layout/orgChart1"/>
    <dgm:cxn modelId="{28565688-AD9B-4B94-9E68-5D87749FFFD4}" type="presParOf" srcId="{D214995F-BD0C-4240-8A3E-527217551EAC}" destId="{1CF67BC4-22F8-42A2-8723-3AB7BC68EF64}" srcOrd="0" destOrd="0" presId="urn:microsoft.com/office/officeart/2005/8/layout/orgChart1"/>
    <dgm:cxn modelId="{944F33B9-5EA5-40A1-B534-30B3AD80DFF6}" type="presParOf" srcId="{1CF67BC4-22F8-42A2-8723-3AB7BC68EF64}" destId="{CF33AA7C-0531-48FE-9510-3C192A15651F}" srcOrd="0" destOrd="0" presId="urn:microsoft.com/office/officeart/2005/8/layout/orgChart1"/>
    <dgm:cxn modelId="{827920FE-BBD9-40A9-8BB8-357D9EE15BBB}" type="presParOf" srcId="{1CF67BC4-22F8-42A2-8723-3AB7BC68EF64}" destId="{80D38643-FAEE-4B0F-9164-D6F26F2C1405}" srcOrd="1" destOrd="0" presId="urn:microsoft.com/office/officeart/2005/8/layout/orgChart1"/>
    <dgm:cxn modelId="{5FCC3970-437C-47B7-8011-FE8AC32FA75B}" type="presParOf" srcId="{D214995F-BD0C-4240-8A3E-527217551EAC}" destId="{61F69152-7674-4BD0-998E-CFDA248F49EA}" srcOrd="1" destOrd="0" presId="urn:microsoft.com/office/officeart/2005/8/layout/orgChart1"/>
    <dgm:cxn modelId="{6403D911-06A8-4EED-94A8-5C666379F339}" type="presParOf" srcId="{D214995F-BD0C-4240-8A3E-527217551EAC}" destId="{F5DEF955-BC5A-4931-8A45-E8F81AE8B497}" srcOrd="2" destOrd="0" presId="urn:microsoft.com/office/officeart/2005/8/layout/orgChart1"/>
    <dgm:cxn modelId="{9394C0E0-EC22-455C-836B-5A54442336B4}" type="presParOf" srcId="{9E3B6FB7-7C65-48EB-8138-FC3246FE3B0F}" destId="{8C45E3AA-B204-4FC6-8B66-3F0DBBCB3526}" srcOrd="2" destOrd="0" presId="urn:microsoft.com/office/officeart/2005/8/layout/orgChart1"/>
    <dgm:cxn modelId="{DD129FA5-62AB-4C1D-AF9F-75AC4BD2B659}" type="presParOf" srcId="{38A3CBAB-991B-4709-9A98-5C4F80FCCC2A}" destId="{F41DBD7B-E34F-4CD5-927A-F611202E520F}" srcOrd="2" destOrd="0" presId="urn:microsoft.com/office/officeart/2005/8/layout/orgChart1"/>
    <dgm:cxn modelId="{79D30031-40D8-4EA8-85F6-EA4AEE8512F7}" type="presParOf" srcId="{38A3CBAB-991B-4709-9A98-5C4F80FCCC2A}" destId="{5C74C3FA-EC01-4963-9B61-424D62D775E3}" srcOrd="3" destOrd="0" presId="urn:microsoft.com/office/officeart/2005/8/layout/orgChart1"/>
    <dgm:cxn modelId="{1ACCC202-0AB7-493E-9FB9-2DBE427A3793}" type="presParOf" srcId="{5C74C3FA-EC01-4963-9B61-424D62D775E3}" destId="{A204D64E-62FC-4692-A6BC-9D88AFB4085A}" srcOrd="0" destOrd="0" presId="urn:microsoft.com/office/officeart/2005/8/layout/orgChart1"/>
    <dgm:cxn modelId="{3DE666F7-A3F8-4042-A925-85DB37BEC285}" type="presParOf" srcId="{A204D64E-62FC-4692-A6BC-9D88AFB4085A}" destId="{81D07445-59F8-433C-BF04-1CA318888F1C}" srcOrd="0" destOrd="0" presId="urn:microsoft.com/office/officeart/2005/8/layout/orgChart1"/>
    <dgm:cxn modelId="{F36F6F5C-71DA-43D6-B052-EBE2678F011C}" type="presParOf" srcId="{A204D64E-62FC-4692-A6BC-9D88AFB4085A}" destId="{CE5FC6C7-A7D1-4467-BA57-BA7118684815}" srcOrd="1" destOrd="0" presId="urn:microsoft.com/office/officeart/2005/8/layout/orgChart1"/>
    <dgm:cxn modelId="{8CC808C6-248B-45BF-AF72-2FC8D6215FA1}" type="presParOf" srcId="{5C74C3FA-EC01-4963-9B61-424D62D775E3}" destId="{B3FEA3F8-3FB8-4BFA-B33B-5580171E6DA2}" srcOrd="1" destOrd="0" presId="urn:microsoft.com/office/officeart/2005/8/layout/orgChart1"/>
    <dgm:cxn modelId="{4405A793-05A9-4B71-AB12-6C26745046B5}" type="presParOf" srcId="{5C74C3FA-EC01-4963-9B61-424D62D775E3}" destId="{2D0062B8-27F5-469C-B9EC-33B5F1B8E987}" srcOrd="2" destOrd="0" presId="urn:microsoft.com/office/officeart/2005/8/layout/orgChart1"/>
    <dgm:cxn modelId="{83C6E470-B7E6-4DF5-A12E-13F00778421C}" type="presParOf" srcId="{9CD59CD0-6894-453E-A2E2-3BCE16CF33D7}" destId="{D5332B9C-EF60-40BD-83E3-8BF22DBB2F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A2205E-F931-4A9D-A11C-BC627610F492}" type="doc">
      <dgm:prSet loTypeId="urn:microsoft.com/office/officeart/2005/8/layout/target3" loCatId="list" qsTypeId="urn:microsoft.com/office/officeart/2005/8/quickstyle/simple1#24" qsCatId="simple" csTypeId="urn:microsoft.com/office/officeart/2005/8/colors/accent1_2#11" csCatId="accent1" phldr="1"/>
      <dgm:spPr/>
      <dgm:t>
        <a:bodyPr/>
        <a:lstStyle/>
        <a:p>
          <a:endParaRPr lang="en-US"/>
        </a:p>
      </dgm:t>
    </dgm:pt>
    <dgm:pt modelId="{17FEC118-80F1-4865-87BA-775DB79D652C}">
      <dgm:prSet phldrT="[Text]"/>
      <dgm:spPr/>
      <dgm:t>
        <a:bodyPr/>
        <a:lstStyle/>
        <a:p>
          <a:r>
            <a:rPr lang="en-US" b="1" dirty="0"/>
            <a:t>Target alpha dogs (connectors)</a:t>
          </a:r>
        </a:p>
      </dgm:t>
    </dgm:pt>
    <dgm:pt modelId="{ACE22FC0-9D04-442D-96CE-1792DE0DF4D5}" type="parTrans" cxnId="{B266048A-49AE-4E7B-BA70-897B680B8BE7}">
      <dgm:prSet/>
      <dgm:spPr/>
      <dgm:t>
        <a:bodyPr/>
        <a:lstStyle/>
        <a:p>
          <a:endParaRPr lang="en-US"/>
        </a:p>
      </dgm:t>
    </dgm:pt>
    <dgm:pt modelId="{E5BE4D0C-E70B-49F1-A610-DB715C5092B5}" type="sibTrans" cxnId="{B266048A-49AE-4E7B-BA70-897B680B8BE7}">
      <dgm:prSet/>
      <dgm:spPr/>
      <dgm:t>
        <a:bodyPr/>
        <a:lstStyle/>
        <a:p>
          <a:endParaRPr lang="en-US"/>
        </a:p>
      </dgm:t>
    </dgm:pt>
    <dgm:pt modelId="{DECFED6D-B02C-487B-BAF5-ED1108302A3E}">
      <dgm:prSet phldrT="[Text]"/>
      <dgm:spPr/>
      <dgm:t>
        <a:bodyPr/>
        <a:lstStyle/>
        <a:p>
          <a:r>
            <a:rPr lang="en-US" b="1" dirty="0"/>
            <a:t>Ask for family members</a:t>
          </a:r>
        </a:p>
      </dgm:t>
    </dgm:pt>
    <dgm:pt modelId="{64ACB83E-7FF6-4DBB-BF38-FF071255157D}" type="parTrans" cxnId="{5D56A6DC-3740-4285-A534-B6E018CD53BE}">
      <dgm:prSet/>
      <dgm:spPr/>
      <dgm:t>
        <a:bodyPr/>
        <a:lstStyle/>
        <a:p>
          <a:endParaRPr lang="en-US"/>
        </a:p>
      </dgm:t>
    </dgm:pt>
    <dgm:pt modelId="{EDE9E044-23DF-48A4-8087-AE9D9FD014D1}" type="sibTrans" cxnId="{5D56A6DC-3740-4285-A534-B6E018CD53BE}">
      <dgm:prSet/>
      <dgm:spPr/>
      <dgm:t>
        <a:bodyPr/>
        <a:lstStyle/>
        <a:p>
          <a:endParaRPr lang="en-US"/>
        </a:p>
      </dgm:t>
    </dgm:pt>
    <dgm:pt modelId="{43D0C620-0C0E-42B8-8517-479CE91F2F7E}">
      <dgm:prSet phldrT="[Text]"/>
      <dgm:spPr/>
      <dgm:t>
        <a:bodyPr/>
        <a:lstStyle/>
        <a:p>
          <a:r>
            <a:rPr lang="en-US" b="1" dirty="0"/>
            <a:t>Trunk shows</a:t>
          </a:r>
        </a:p>
      </dgm:t>
    </dgm:pt>
    <dgm:pt modelId="{4D591562-2BC7-4E8E-8757-A9FB0C7F0E62}" type="parTrans" cxnId="{A5C47929-57C7-4F6F-B6EE-8B776F7BF644}">
      <dgm:prSet/>
      <dgm:spPr/>
      <dgm:t>
        <a:bodyPr/>
        <a:lstStyle/>
        <a:p>
          <a:endParaRPr lang="en-US"/>
        </a:p>
      </dgm:t>
    </dgm:pt>
    <dgm:pt modelId="{54C1E575-D7CB-4A78-A2C7-1677B85E9478}" type="sibTrans" cxnId="{A5C47929-57C7-4F6F-B6EE-8B776F7BF644}">
      <dgm:prSet/>
      <dgm:spPr/>
      <dgm:t>
        <a:bodyPr/>
        <a:lstStyle/>
        <a:p>
          <a:endParaRPr lang="en-US"/>
        </a:p>
      </dgm:t>
    </dgm:pt>
    <dgm:pt modelId="{E9BAF06C-010D-472F-A07D-9E6243AB1848}">
      <dgm:prSet phldrT="[Text]"/>
      <dgm:spPr/>
      <dgm:t>
        <a:bodyPr/>
        <a:lstStyle/>
        <a:p>
          <a:r>
            <a:rPr lang="en-US" b="1" dirty="0"/>
            <a:t>Current patients recruit new patients </a:t>
          </a:r>
        </a:p>
      </dgm:t>
    </dgm:pt>
    <dgm:pt modelId="{B36E90D9-B1B6-4FAC-A806-8418B9311E2D}" type="parTrans" cxnId="{B383766F-9B45-41AB-BB2B-E7C96BF702B9}">
      <dgm:prSet/>
      <dgm:spPr/>
      <dgm:t>
        <a:bodyPr/>
        <a:lstStyle/>
        <a:p>
          <a:endParaRPr lang="en-US"/>
        </a:p>
      </dgm:t>
    </dgm:pt>
    <dgm:pt modelId="{96DB8191-8127-4079-A6ED-A64E7C09FBAB}" type="sibTrans" cxnId="{B383766F-9B45-41AB-BB2B-E7C96BF702B9}">
      <dgm:prSet/>
      <dgm:spPr/>
      <dgm:t>
        <a:bodyPr/>
        <a:lstStyle/>
        <a:p>
          <a:endParaRPr lang="en-US"/>
        </a:p>
      </dgm:t>
    </dgm:pt>
    <dgm:pt modelId="{744E8058-BDB7-431A-A29D-5E7B7FE274D2}">
      <dgm:prSet phldrT="[Text]"/>
      <dgm:spPr/>
      <dgm:t>
        <a:bodyPr/>
        <a:lstStyle/>
        <a:p>
          <a:r>
            <a:rPr lang="en-US" b="1" dirty="0"/>
            <a:t>In-office seminars</a:t>
          </a:r>
        </a:p>
      </dgm:t>
    </dgm:pt>
    <dgm:pt modelId="{2F533A80-E7A8-4D93-8DF3-9A1D08AA7F91}" type="parTrans" cxnId="{03E78CB9-29F2-42E9-83AF-75CBFEFE4169}">
      <dgm:prSet/>
      <dgm:spPr/>
      <dgm:t>
        <a:bodyPr/>
        <a:lstStyle/>
        <a:p>
          <a:endParaRPr lang="en-US"/>
        </a:p>
      </dgm:t>
    </dgm:pt>
    <dgm:pt modelId="{605AA1C9-1D2F-4494-BA12-C2641AD87669}" type="sibTrans" cxnId="{03E78CB9-29F2-42E9-83AF-75CBFEFE4169}">
      <dgm:prSet/>
      <dgm:spPr/>
      <dgm:t>
        <a:bodyPr/>
        <a:lstStyle/>
        <a:p>
          <a:endParaRPr lang="en-US"/>
        </a:p>
      </dgm:t>
    </dgm:pt>
    <dgm:pt modelId="{1120475E-9C07-4D5D-86C4-804B8A52A6A3}" type="pres">
      <dgm:prSet presAssocID="{B6A2205E-F931-4A9D-A11C-BC627610F492}" presName="Name0" presStyleCnt="0">
        <dgm:presLayoutVars>
          <dgm:chMax val="7"/>
          <dgm:dir/>
          <dgm:animLvl val="lvl"/>
          <dgm:resizeHandles val="exact"/>
        </dgm:presLayoutVars>
      </dgm:prSet>
      <dgm:spPr/>
    </dgm:pt>
    <dgm:pt modelId="{71717F26-21D0-4899-83EC-2440BA5B057B}" type="pres">
      <dgm:prSet presAssocID="{744E8058-BDB7-431A-A29D-5E7B7FE274D2}" presName="circle1" presStyleLbl="node1" presStyleIdx="0" presStyleCnt="5"/>
      <dgm:spPr/>
    </dgm:pt>
    <dgm:pt modelId="{5E3FEF85-A7AF-4153-8CEF-697EAE63A39B}" type="pres">
      <dgm:prSet presAssocID="{744E8058-BDB7-431A-A29D-5E7B7FE274D2}" presName="space" presStyleCnt="0"/>
      <dgm:spPr/>
    </dgm:pt>
    <dgm:pt modelId="{EE1F2171-3A0E-4FF2-99F4-D088FE8DDFAE}" type="pres">
      <dgm:prSet presAssocID="{744E8058-BDB7-431A-A29D-5E7B7FE274D2}" presName="rect1" presStyleLbl="alignAcc1" presStyleIdx="0" presStyleCnt="5"/>
      <dgm:spPr/>
    </dgm:pt>
    <dgm:pt modelId="{8ACBE49F-B203-41A8-9E95-E38909DF3D89}" type="pres">
      <dgm:prSet presAssocID="{43D0C620-0C0E-42B8-8517-479CE91F2F7E}" presName="vertSpace2" presStyleLbl="node1" presStyleIdx="0" presStyleCnt="5"/>
      <dgm:spPr/>
    </dgm:pt>
    <dgm:pt modelId="{9C36E042-B929-4132-B3A2-629FC7C368AB}" type="pres">
      <dgm:prSet presAssocID="{43D0C620-0C0E-42B8-8517-479CE91F2F7E}" presName="circle2" presStyleLbl="node1" presStyleIdx="1" presStyleCnt="5"/>
      <dgm:spPr/>
    </dgm:pt>
    <dgm:pt modelId="{D8FCD9FE-AF70-4C52-8124-FF9C9A8BA456}" type="pres">
      <dgm:prSet presAssocID="{43D0C620-0C0E-42B8-8517-479CE91F2F7E}" presName="rect2" presStyleLbl="alignAcc1" presStyleIdx="1" presStyleCnt="5"/>
      <dgm:spPr/>
    </dgm:pt>
    <dgm:pt modelId="{B263A6B0-778C-4994-BD4F-B2CA693380F1}" type="pres">
      <dgm:prSet presAssocID="{17FEC118-80F1-4865-87BA-775DB79D652C}" presName="vertSpace3" presStyleLbl="node1" presStyleIdx="1" presStyleCnt="5"/>
      <dgm:spPr/>
    </dgm:pt>
    <dgm:pt modelId="{11A776C4-153A-4098-B91F-AC32B9B0DD0B}" type="pres">
      <dgm:prSet presAssocID="{17FEC118-80F1-4865-87BA-775DB79D652C}" presName="circle3" presStyleLbl="node1" presStyleIdx="2" presStyleCnt="5"/>
      <dgm:spPr/>
    </dgm:pt>
    <dgm:pt modelId="{D08BD290-6B21-494D-BBE0-A2CE6601AB67}" type="pres">
      <dgm:prSet presAssocID="{17FEC118-80F1-4865-87BA-775DB79D652C}" presName="rect3" presStyleLbl="alignAcc1" presStyleIdx="2" presStyleCnt="5"/>
      <dgm:spPr/>
    </dgm:pt>
    <dgm:pt modelId="{8F75A890-EFBA-4CC3-AE9A-93F934A39E54}" type="pres">
      <dgm:prSet presAssocID="{DECFED6D-B02C-487B-BAF5-ED1108302A3E}" presName="vertSpace4" presStyleLbl="node1" presStyleIdx="2" presStyleCnt="5"/>
      <dgm:spPr/>
    </dgm:pt>
    <dgm:pt modelId="{A627B511-D057-4EF3-B2EC-6580F2EFAD08}" type="pres">
      <dgm:prSet presAssocID="{DECFED6D-B02C-487B-BAF5-ED1108302A3E}" presName="circle4" presStyleLbl="node1" presStyleIdx="3" presStyleCnt="5"/>
      <dgm:spPr/>
    </dgm:pt>
    <dgm:pt modelId="{915FA295-A348-49B4-9E83-FD66AE26C483}" type="pres">
      <dgm:prSet presAssocID="{DECFED6D-B02C-487B-BAF5-ED1108302A3E}" presName="rect4" presStyleLbl="alignAcc1" presStyleIdx="3" presStyleCnt="5"/>
      <dgm:spPr/>
    </dgm:pt>
    <dgm:pt modelId="{6A439D90-6C2A-427A-9907-7E8D73384636}" type="pres">
      <dgm:prSet presAssocID="{E9BAF06C-010D-472F-A07D-9E6243AB1848}" presName="vertSpace5" presStyleLbl="node1" presStyleIdx="3" presStyleCnt="5"/>
      <dgm:spPr/>
    </dgm:pt>
    <dgm:pt modelId="{D5164FD2-2D1C-4216-A7F2-639121422FD0}" type="pres">
      <dgm:prSet presAssocID="{E9BAF06C-010D-472F-A07D-9E6243AB1848}" presName="circle5" presStyleLbl="node1" presStyleIdx="4" presStyleCnt="5"/>
      <dgm:spPr/>
    </dgm:pt>
    <dgm:pt modelId="{3A528B9D-57BC-4EBF-83E0-03969FF3DC72}" type="pres">
      <dgm:prSet presAssocID="{E9BAF06C-010D-472F-A07D-9E6243AB1848}" presName="rect5" presStyleLbl="alignAcc1" presStyleIdx="4" presStyleCnt="5"/>
      <dgm:spPr/>
    </dgm:pt>
    <dgm:pt modelId="{B58EBA7E-1AEA-4D6E-97EE-28FD6CB50F30}" type="pres">
      <dgm:prSet presAssocID="{744E8058-BDB7-431A-A29D-5E7B7FE274D2}" presName="rect1ParTxNoCh" presStyleLbl="alignAcc1" presStyleIdx="4" presStyleCnt="5">
        <dgm:presLayoutVars>
          <dgm:chMax val="1"/>
          <dgm:bulletEnabled val="1"/>
        </dgm:presLayoutVars>
      </dgm:prSet>
      <dgm:spPr/>
    </dgm:pt>
    <dgm:pt modelId="{B459D5B4-F019-42BC-A33E-2B7F751B3E90}" type="pres">
      <dgm:prSet presAssocID="{43D0C620-0C0E-42B8-8517-479CE91F2F7E}" presName="rect2ParTxNoCh" presStyleLbl="alignAcc1" presStyleIdx="4" presStyleCnt="5">
        <dgm:presLayoutVars>
          <dgm:chMax val="1"/>
          <dgm:bulletEnabled val="1"/>
        </dgm:presLayoutVars>
      </dgm:prSet>
      <dgm:spPr/>
    </dgm:pt>
    <dgm:pt modelId="{37C9CA91-EE18-4020-BD68-CAA35D0AD4FB}" type="pres">
      <dgm:prSet presAssocID="{17FEC118-80F1-4865-87BA-775DB79D652C}" presName="rect3ParTxNoCh" presStyleLbl="alignAcc1" presStyleIdx="4" presStyleCnt="5">
        <dgm:presLayoutVars>
          <dgm:chMax val="1"/>
          <dgm:bulletEnabled val="1"/>
        </dgm:presLayoutVars>
      </dgm:prSet>
      <dgm:spPr/>
    </dgm:pt>
    <dgm:pt modelId="{376964FF-7EF1-4B64-B4FA-3E3B8FE6BCF2}" type="pres">
      <dgm:prSet presAssocID="{DECFED6D-B02C-487B-BAF5-ED1108302A3E}" presName="rect4ParTxNoCh" presStyleLbl="alignAcc1" presStyleIdx="4" presStyleCnt="5">
        <dgm:presLayoutVars>
          <dgm:chMax val="1"/>
          <dgm:bulletEnabled val="1"/>
        </dgm:presLayoutVars>
      </dgm:prSet>
      <dgm:spPr/>
    </dgm:pt>
    <dgm:pt modelId="{030AD3BB-F150-42D7-AA43-65A84C29A4DA}" type="pres">
      <dgm:prSet presAssocID="{E9BAF06C-010D-472F-A07D-9E6243AB1848}" presName="rect5ParTxNoCh" presStyleLbl="alignAcc1" presStyleIdx="4" presStyleCnt="5">
        <dgm:presLayoutVars>
          <dgm:chMax val="1"/>
          <dgm:bulletEnabled val="1"/>
        </dgm:presLayoutVars>
      </dgm:prSet>
      <dgm:spPr/>
    </dgm:pt>
  </dgm:ptLst>
  <dgm:cxnLst>
    <dgm:cxn modelId="{42304314-6FD1-4C12-AC22-604E27804751}" type="presOf" srcId="{DECFED6D-B02C-487B-BAF5-ED1108302A3E}" destId="{376964FF-7EF1-4B64-B4FA-3E3B8FE6BCF2}" srcOrd="1" destOrd="0" presId="urn:microsoft.com/office/officeart/2005/8/layout/target3"/>
    <dgm:cxn modelId="{BB3BA526-CAAE-46EF-A3D2-061F603277B0}" type="presOf" srcId="{E9BAF06C-010D-472F-A07D-9E6243AB1848}" destId="{3A528B9D-57BC-4EBF-83E0-03969FF3DC72}" srcOrd="0" destOrd="0" presId="urn:microsoft.com/office/officeart/2005/8/layout/target3"/>
    <dgm:cxn modelId="{A5C47929-57C7-4F6F-B6EE-8B776F7BF644}" srcId="{B6A2205E-F931-4A9D-A11C-BC627610F492}" destId="{43D0C620-0C0E-42B8-8517-479CE91F2F7E}" srcOrd="1" destOrd="0" parTransId="{4D591562-2BC7-4E8E-8757-A9FB0C7F0E62}" sibTransId="{54C1E575-D7CB-4A78-A2C7-1677B85E9478}"/>
    <dgm:cxn modelId="{8B6ECE29-0095-4ADE-9FEE-EF56CCFD67C0}" type="presOf" srcId="{744E8058-BDB7-431A-A29D-5E7B7FE274D2}" destId="{EE1F2171-3A0E-4FF2-99F4-D088FE8DDFAE}" srcOrd="0" destOrd="0" presId="urn:microsoft.com/office/officeart/2005/8/layout/target3"/>
    <dgm:cxn modelId="{48EC623D-5959-474D-B940-213E594AFE6D}" type="presOf" srcId="{744E8058-BDB7-431A-A29D-5E7B7FE274D2}" destId="{B58EBA7E-1AEA-4D6E-97EE-28FD6CB50F30}" srcOrd="1" destOrd="0" presId="urn:microsoft.com/office/officeart/2005/8/layout/target3"/>
    <dgm:cxn modelId="{2315A14C-8F78-44D0-940B-530BA8F62157}" type="presOf" srcId="{17FEC118-80F1-4865-87BA-775DB79D652C}" destId="{D08BD290-6B21-494D-BBE0-A2CE6601AB67}" srcOrd="0" destOrd="0" presId="urn:microsoft.com/office/officeart/2005/8/layout/target3"/>
    <dgm:cxn modelId="{0110D54C-1F60-431F-B8F0-EA1ABD09A01A}" type="presOf" srcId="{17FEC118-80F1-4865-87BA-775DB79D652C}" destId="{37C9CA91-EE18-4020-BD68-CAA35D0AD4FB}" srcOrd="1" destOrd="0" presId="urn:microsoft.com/office/officeart/2005/8/layout/target3"/>
    <dgm:cxn modelId="{B383766F-9B45-41AB-BB2B-E7C96BF702B9}" srcId="{B6A2205E-F931-4A9D-A11C-BC627610F492}" destId="{E9BAF06C-010D-472F-A07D-9E6243AB1848}" srcOrd="4" destOrd="0" parTransId="{B36E90D9-B1B6-4FAC-A806-8418B9311E2D}" sibTransId="{96DB8191-8127-4079-A6ED-A64E7C09FBAB}"/>
    <dgm:cxn modelId="{53835B76-6557-4347-BF9A-E5CCDFBB15AE}" type="presOf" srcId="{DECFED6D-B02C-487B-BAF5-ED1108302A3E}" destId="{915FA295-A348-49B4-9E83-FD66AE26C483}" srcOrd="0" destOrd="0" presId="urn:microsoft.com/office/officeart/2005/8/layout/target3"/>
    <dgm:cxn modelId="{B266048A-49AE-4E7B-BA70-897B680B8BE7}" srcId="{B6A2205E-F931-4A9D-A11C-BC627610F492}" destId="{17FEC118-80F1-4865-87BA-775DB79D652C}" srcOrd="2" destOrd="0" parTransId="{ACE22FC0-9D04-442D-96CE-1792DE0DF4D5}" sibTransId="{E5BE4D0C-E70B-49F1-A610-DB715C5092B5}"/>
    <dgm:cxn modelId="{46807A8A-196E-4D14-8AEF-209A492EC729}" type="presOf" srcId="{43D0C620-0C0E-42B8-8517-479CE91F2F7E}" destId="{D8FCD9FE-AF70-4C52-8124-FF9C9A8BA456}" srcOrd="0" destOrd="0" presId="urn:microsoft.com/office/officeart/2005/8/layout/target3"/>
    <dgm:cxn modelId="{FACDCEA4-C12B-40D4-ADC0-E26C5AF3136D}" type="presOf" srcId="{B6A2205E-F931-4A9D-A11C-BC627610F492}" destId="{1120475E-9C07-4D5D-86C4-804B8A52A6A3}" srcOrd="0" destOrd="0" presId="urn:microsoft.com/office/officeart/2005/8/layout/target3"/>
    <dgm:cxn modelId="{03E78CB9-29F2-42E9-83AF-75CBFEFE4169}" srcId="{B6A2205E-F931-4A9D-A11C-BC627610F492}" destId="{744E8058-BDB7-431A-A29D-5E7B7FE274D2}" srcOrd="0" destOrd="0" parTransId="{2F533A80-E7A8-4D93-8DF3-9A1D08AA7F91}" sibTransId="{605AA1C9-1D2F-4494-BA12-C2641AD87669}"/>
    <dgm:cxn modelId="{EBAC2FC7-E83D-4EA1-997D-A30A79C39FFB}" type="presOf" srcId="{E9BAF06C-010D-472F-A07D-9E6243AB1848}" destId="{030AD3BB-F150-42D7-AA43-65A84C29A4DA}" srcOrd="1" destOrd="0" presId="urn:microsoft.com/office/officeart/2005/8/layout/target3"/>
    <dgm:cxn modelId="{5D56A6DC-3740-4285-A534-B6E018CD53BE}" srcId="{B6A2205E-F931-4A9D-A11C-BC627610F492}" destId="{DECFED6D-B02C-487B-BAF5-ED1108302A3E}" srcOrd="3" destOrd="0" parTransId="{64ACB83E-7FF6-4DBB-BF38-FF071255157D}" sibTransId="{EDE9E044-23DF-48A4-8087-AE9D9FD014D1}"/>
    <dgm:cxn modelId="{7F1DC3FD-AAF2-4274-9CB2-EC8E3527F188}" type="presOf" srcId="{43D0C620-0C0E-42B8-8517-479CE91F2F7E}" destId="{B459D5B4-F019-42BC-A33E-2B7F751B3E90}" srcOrd="1" destOrd="0" presId="urn:microsoft.com/office/officeart/2005/8/layout/target3"/>
    <dgm:cxn modelId="{FEFCF059-B656-4797-A4AF-E553FEAA1DCD}" type="presParOf" srcId="{1120475E-9C07-4D5D-86C4-804B8A52A6A3}" destId="{71717F26-21D0-4899-83EC-2440BA5B057B}" srcOrd="0" destOrd="0" presId="urn:microsoft.com/office/officeart/2005/8/layout/target3"/>
    <dgm:cxn modelId="{6C966FF0-2D31-4ABB-9490-55C96A731B56}" type="presParOf" srcId="{1120475E-9C07-4D5D-86C4-804B8A52A6A3}" destId="{5E3FEF85-A7AF-4153-8CEF-697EAE63A39B}" srcOrd="1" destOrd="0" presId="urn:microsoft.com/office/officeart/2005/8/layout/target3"/>
    <dgm:cxn modelId="{CF53B747-3751-44DC-84E8-B1F63B920BF1}" type="presParOf" srcId="{1120475E-9C07-4D5D-86C4-804B8A52A6A3}" destId="{EE1F2171-3A0E-4FF2-99F4-D088FE8DDFAE}" srcOrd="2" destOrd="0" presId="urn:microsoft.com/office/officeart/2005/8/layout/target3"/>
    <dgm:cxn modelId="{CB322EF6-3278-4DA2-8ED4-21C66C377069}" type="presParOf" srcId="{1120475E-9C07-4D5D-86C4-804B8A52A6A3}" destId="{8ACBE49F-B203-41A8-9E95-E38909DF3D89}" srcOrd="3" destOrd="0" presId="urn:microsoft.com/office/officeart/2005/8/layout/target3"/>
    <dgm:cxn modelId="{FDF12F71-D1B2-4DD2-9E41-39CBFD6B1309}" type="presParOf" srcId="{1120475E-9C07-4D5D-86C4-804B8A52A6A3}" destId="{9C36E042-B929-4132-B3A2-629FC7C368AB}" srcOrd="4" destOrd="0" presId="urn:microsoft.com/office/officeart/2005/8/layout/target3"/>
    <dgm:cxn modelId="{115EA5BB-118F-404D-B3ED-949006DFD85D}" type="presParOf" srcId="{1120475E-9C07-4D5D-86C4-804B8A52A6A3}" destId="{D8FCD9FE-AF70-4C52-8124-FF9C9A8BA456}" srcOrd="5" destOrd="0" presId="urn:microsoft.com/office/officeart/2005/8/layout/target3"/>
    <dgm:cxn modelId="{A770A91C-60F2-45D6-A9B7-3E16D9A90804}" type="presParOf" srcId="{1120475E-9C07-4D5D-86C4-804B8A52A6A3}" destId="{B263A6B0-778C-4994-BD4F-B2CA693380F1}" srcOrd="6" destOrd="0" presId="urn:microsoft.com/office/officeart/2005/8/layout/target3"/>
    <dgm:cxn modelId="{9585E88F-3BA1-485E-A199-F6725F15CECA}" type="presParOf" srcId="{1120475E-9C07-4D5D-86C4-804B8A52A6A3}" destId="{11A776C4-153A-4098-B91F-AC32B9B0DD0B}" srcOrd="7" destOrd="0" presId="urn:microsoft.com/office/officeart/2005/8/layout/target3"/>
    <dgm:cxn modelId="{F5DDC0C1-A4A3-4BD8-A63A-9AA8C4A21B3D}" type="presParOf" srcId="{1120475E-9C07-4D5D-86C4-804B8A52A6A3}" destId="{D08BD290-6B21-494D-BBE0-A2CE6601AB67}" srcOrd="8" destOrd="0" presId="urn:microsoft.com/office/officeart/2005/8/layout/target3"/>
    <dgm:cxn modelId="{2AD8EE4D-A5C1-464F-A228-68B61BC47483}" type="presParOf" srcId="{1120475E-9C07-4D5D-86C4-804B8A52A6A3}" destId="{8F75A890-EFBA-4CC3-AE9A-93F934A39E54}" srcOrd="9" destOrd="0" presId="urn:microsoft.com/office/officeart/2005/8/layout/target3"/>
    <dgm:cxn modelId="{98EA83E4-6D74-4008-9D1B-DAD181E7DA1D}" type="presParOf" srcId="{1120475E-9C07-4D5D-86C4-804B8A52A6A3}" destId="{A627B511-D057-4EF3-B2EC-6580F2EFAD08}" srcOrd="10" destOrd="0" presId="urn:microsoft.com/office/officeart/2005/8/layout/target3"/>
    <dgm:cxn modelId="{75871A5C-2B02-4C27-8748-08AECD4E7664}" type="presParOf" srcId="{1120475E-9C07-4D5D-86C4-804B8A52A6A3}" destId="{915FA295-A348-49B4-9E83-FD66AE26C483}" srcOrd="11" destOrd="0" presId="urn:microsoft.com/office/officeart/2005/8/layout/target3"/>
    <dgm:cxn modelId="{F79F1DA8-9FB8-479C-A24A-6DC7A18AE77A}" type="presParOf" srcId="{1120475E-9C07-4D5D-86C4-804B8A52A6A3}" destId="{6A439D90-6C2A-427A-9907-7E8D73384636}" srcOrd="12" destOrd="0" presId="urn:microsoft.com/office/officeart/2005/8/layout/target3"/>
    <dgm:cxn modelId="{333A23B3-0B87-4137-973B-0D64B8903858}" type="presParOf" srcId="{1120475E-9C07-4D5D-86C4-804B8A52A6A3}" destId="{D5164FD2-2D1C-4216-A7F2-639121422FD0}" srcOrd="13" destOrd="0" presId="urn:microsoft.com/office/officeart/2005/8/layout/target3"/>
    <dgm:cxn modelId="{4B0ED14D-76E3-4E68-A212-B865035007DB}" type="presParOf" srcId="{1120475E-9C07-4D5D-86C4-804B8A52A6A3}" destId="{3A528B9D-57BC-4EBF-83E0-03969FF3DC72}" srcOrd="14" destOrd="0" presId="urn:microsoft.com/office/officeart/2005/8/layout/target3"/>
    <dgm:cxn modelId="{1A80690C-10E2-46A8-8CC4-76505AD45420}" type="presParOf" srcId="{1120475E-9C07-4D5D-86C4-804B8A52A6A3}" destId="{B58EBA7E-1AEA-4D6E-97EE-28FD6CB50F30}" srcOrd="15" destOrd="0" presId="urn:microsoft.com/office/officeart/2005/8/layout/target3"/>
    <dgm:cxn modelId="{CBBAC5C6-391B-4CF2-84B5-B85F239396AB}" type="presParOf" srcId="{1120475E-9C07-4D5D-86C4-804B8A52A6A3}" destId="{B459D5B4-F019-42BC-A33E-2B7F751B3E90}" srcOrd="16" destOrd="0" presId="urn:microsoft.com/office/officeart/2005/8/layout/target3"/>
    <dgm:cxn modelId="{DADA4287-77D5-4B93-80BD-2BF0B1EF21C2}" type="presParOf" srcId="{1120475E-9C07-4D5D-86C4-804B8A52A6A3}" destId="{37C9CA91-EE18-4020-BD68-CAA35D0AD4FB}" srcOrd="17" destOrd="0" presId="urn:microsoft.com/office/officeart/2005/8/layout/target3"/>
    <dgm:cxn modelId="{0C68C262-448F-41A2-9075-47DB0C82591F}" type="presParOf" srcId="{1120475E-9C07-4D5D-86C4-804B8A52A6A3}" destId="{376964FF-7EF1-4B64-B4FA-3E3B8FE6BCF2}" srcOrd="18" destOrd="0" presId="urn:microsoft.com/office/officeart/2005/8/layout/target3"/>
    <dgm:cxn modelId="{B1314D0B-1941-499E-A328-4F172126E5F9}" type="presParOf" srcId="{1120475E-9C07-4D5D-86C4-804B8A52A6A3}" destId="{030AD3BB-F150-42D7-AA43-65A84C29A4DA}"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D47427-F109-42EC-866D-68D9B868A5B9}" type="doc">
      <dgm:prSet loTypeId="urn:microsoft.com/office/officeart/2005/8/layout/hierarchy3" loCatId="list" qsTypeId="urn:microsoft.com/office/officeart/2005/8/quickstyle/simple1#22" qsCatId="simple" csTypeId="urn:microsoft.com/office/officeart/2005/8/colors/accent2_2" csCatId="accent2" phldr="1"/>
      <dgm:spPr/>
      <dgm:t>
        <a:bodyPr/>
        <a:lstStyle/>
        <a:p>
          <a:endParaRPr lang="en-US"/>
        </a:p>
      </dgm:t>
    </dgm:pt>
    <dgm:pt modelId="{0E888A12-3EB1-4062-9B1A-FFCF97661DA9}">
      <dgm:prSet phldrT="[Text]"/>
      <dgm:spPr/>
      <dgm:t>
        <a:bodyPr/>
        <a:lstStyle/>
        <a:p>
          <a:r>
            <a:rPr lang="en-US" dirty="0"/>
            <a:t>P&amp;L</a:t>
          </a:r>
        </a:p>
      </dgm:t>
    </dgm:pt>
    <dgm:pt modelId="{C345433F-D975-4D38-A4A5-D4D27C6B504E}" type="parTrans" cxnId="{ED6EDB21-FFBE-4B6D-A352-CCCF5E5F2E5E}">
      <dgm:prSet/>
      <dgm:spPr/>
      <dgm:t>
        <a:bodyPr/>
        <a:lstStyle/>
        <a:p>
          <a:endParaRPr lang="en-US"/>
        </a:p>
      </dgm:t>
    </dgm:pt>
    <dgm:pt modelId="{4D5CD2D2-4DC6-45AA-AD8B-BBFC5BDC201F}" type="sibTrans" cxnId="{ED6EDB21-FFBE-4B6D-A352-CCCF5E5F2E5E}">
      <dgm:prSet/>
      <dgm:spPr/>
      <dgm:t>
        <a:bodyPr/>
        <a:lstStyle/>
        <a:p>
          <a:endParaRPr lang="en-US"/>
        </a:p>
      </dgm:t>
    </dgm:pt>
    <dgm:pt modelId="{F5BC3D58-018C-4865-A5A2-70700DB9BE09}">
      <dgm:prSet phldrT="[Text]"/>
      <dgm:spPr/>
      <dgm:t>
        <a:bodyPr/>
        <a:lstStyle/>
        <a:p>
          <a:r>
            <a:rPr lang="en-US" dirty="0"/>
            <a:t>Gross</a:t>
          </a:r>
        </a:p>
      </dgm:t>
    </dgm:pt>
    <dgm:pt modelId="{9D5F28AA-C958-4146-85BB-AE5C5F2A109B}" type="parTrans" cxnId="{6C7E2332-2E7F-4576-A956-4144957E3D7B}">
      <dgm:prSet/>
      <dgm:spPr/>
      <dgm:t>
        <a:bodyPr/>
        <a:lstStyle/>
        <a:p>
          <a:endParaRPr lang="en-US"/>
        </a:p>
      </dgm:t>
    </dgm:pt>
    <dgm:pt modelId="{3686637C-E0E5-4435-AF22-4C8A288D6235}" type="sibTrans" cxnId="{6C7E2332-2E7F-4576-A956-4144957E3D7B}">
      <dgm:prSet/>
      <dgm:spPr/>
      <dgm:t>
        <a:bodyPr/>
        <a:lstStyle/>
        <a:p>
          <a:endParaRPr lang="en-US"/>
        </a:p>
      </dgm:t>
    </dgm:pt>
    <dgm:pt modelId="{06B15EB7-A137-42E7-AA20-78C08567D1BF}">
      <dgm:prSet phldrT="[Text]"/>
      <dgm:spPr/>
      <dgm:t>
        <a:bodyPr/>
        <a:lstStyle/>
        <a:p>
          <a:r>
            <a:rPr lang="en-US" dirty="0"/>
            <a:t>Expenses</a:t>
          </a:r>
        </a:p>
      </dgm:t>
    </dgm:pt>
    <dgm:pt modelId="{20D22BA7-F488-41BB-A82E-3B33DA9CAE13}" type="parTrans" cxnId="{50DFC312-C08F-4CED-B866-0C60D1135DA5}">
      <dgm:prSet/>
      <dgm:spPr/>
      <dgm:t>
        <a:bodyPr/>
        <a:lstStyle/>
        <a:p>
          <a:endParaRPr lang="en-US"/>
        </a:p>
      </dgm:t>
    </dgm:pt>
    <dgm:pt modelId="{C0EB217D-73DC-42D4-82ED-410335CA8AE2}" type="sibTrans" cxnId="{50DFC312-C08F-4CED-B866-0C60D1135DA5}">
      <dgm:prSet/>
      <dgm:spPr/>
      <dgm:t>
        <a:bodyPr/>
        <a:lstStyle/>
        <a:p>
          <a:endParaRPr lang="en-US"/>
        </a:p>
      </dgm:t>
    </dgm:pt>
    <dgm:pt modelId="{026C7048-1B25-4B23-B567-1066ECA37C76}">
      <dgm:prSet phldrT="[Text]"/>
      <dgm:spPr/>
      <dgm:t>
        <a:bodyPr/>
        <a:lstStyle/>
        <a:p>
          <a:r>
            <a:rPr lang="en-US" dirty="0"/>
            <a:t>Direct </a:t>
          </a:r>
          <a:r>
            <a:rPr lang="en-US" dirty="0" err="1"/>
            <a:t>Cashflow</a:t>
          </a:r>
          <a:endParaRPr lang="en-US" dirty="0"/>
        </a:p>
      </dgm:t>
    </dgm:pt>
    <dgm:pt modelId="{6EB79110-29AF-4344-B247-C615F3829D9C}" type="parTrans" cxnId="{5AE8E311-1E03-493D-A8A8-52A9EE34BA54}">
      <dgm:prSet/>
      <dgm:spPr/>
      <dgm:t>
        <a:bodyPr/>
        <a:lstStyle/>
        <a:p>
          <a:endParaRPr lang="en-US"/>
        </a:p>
      </dgm:t>
    </dgm:pt>
    <dgm:pt modelId="{85875DE9-F33A-4C96-B4A9-B165258469DE}" type="sibTrans" cxnId="{5AE8E311-1E03-493D-A8A8-52A9EE34BA54}">
      <dgm:prSet/>
      <dgm:spPr/>
      <dgm:t>
        <a:bodyPr/>
        <a:lstStyle/>
        <a:p>
          <a:endParaRPr lang="en-US"/>
        </a:p>
      </dgm:t>
    </dgm:pt>
    <dgm:pt modelId="{EE86F5FA-63C5-4ABB-A2B9-30220418D3E6}">
      <dgm:prSet phldrT="[Text]"/>
      <dgm:spPr/>
      <dgm:t>
        <a:bodyPr/>
        <a:lstStyle/>
        <a:p>
          <a:r>
            <a:rPr lang="en-US" dirty="0"/>
            <a:t>Bank</a:t>
          </a:r>
        </a:p>
      </dgm:t>
    </dgm:pt>
    <dgm:pt modelId="{BA5BFD35-FB70-4116-BD4E-525815AED430}" type="parTrans" cxnId="{AB6A1AC5-63ED-4CFA-9C56-D7E9F4B74B43}">
      <dgm:prSet/>
      <dgm:spPr/>
      <dgm:t>
        <a:bodyPr/>
        <a:lstStyle/>
        <a:p>
          <a:endParaRPr lang="en-US"/>
        </a:p>
      </dgm:t>
    </dgm:pt>
    <dgm:pt modelId="{7B228023-F7F6-42BD-AC25-72907302C3BB}" type="sibTrans" cxnId="{AB6A1AC5-63ED-4CFA-9C56-D7E9F4B74B43}">
      <dgm:prSet/>
      <dgm:spPr/>
      <dgm:t>
        <a:bodyPr/>
        <a:lstStyle/>
        <a:p>
          <a:endParaRPr lang="en-US"/>
        </a:p>
      </dgm:t>
    </dgm:pt>
    <dgm:pt modelId="{0E6ECBD3-544E-4409-A7C2-111597EB47BF}">
      <dgm:prSet phldrT="[Text]"/>
      <dgm:spPr/>
      <dgm:t>
        <a:bodyPr/>
        <a:lstStyle/>
        <a:p>
          <a:r>
            <a:rPr lang="en-US" dirty="0"/>
            <a:t>Net</a:t>
          </a:r>
        </a:p>
      </dgm:t>
    </dgm:pt>
    <dgm:pt modelId="{A40D7542-560D-465F-9FB2-41062BCF14B1}" type="parTrans" cxnId="{31AC3112-E155-4BAA-8BDE-4F1D1761CF13}">
      <dgm:prSet/>
      <dgm:spPr/>
      <dgm:t>
        <a:bodyPr/>
        <a:lstStyle/>
        <a:p>
          <a:endParaRPr lang="en-US"/>
        </a:p>
      </dgm:t>
    </dgm:pt>
    <dgm:pt modelId="{682D0082-4921-4867-B14B-3EC8E316947E}" type="sibTrans" cxnId="{31AC3112-E155-4BAA-8BDE-4F1D1761CF13}">
      <dgm:prSet/>
      <dgm:spPr/>
      <dgm:t>
        <a:bodyPr/>
        <a:lstStyle/>
        <a:p>
          <a:endParaRPr lang="en-US"/>
        </a:p>
      </dgm:t>
    </dgm:pt>
    <dgm:pt modelId="{F7D1EA77-950B-443E-B2CE-3CFDED271DBF}">
      <dgm:prSet phldrT="[Text]"/>
      <dgm:spPr/>
      <dgm:t>
        <a:bodyPr/>
        <a:lstStyle/>
        <a:p>
          <a:r>
            <a:rPr lang="en-US" dirty="0"/>
            <a:t>Balance sheet</a:t>
          </a:r>
        </a:p>
      </dgm:t>
    </dgm:pt>
    <dgm:pt modelId="{3612B9CD-7206-44CE-9F72-5F2433EE9AEC}" type="parTrans" cxnId="{5F0B01F5-01B5-4829-A1F2-25BB21BAC551}">
      <dgm:prSet/>
      <dgm:spPr/>
      <dgm:t>
        <a:bodyPr/>
        <a:lstStyle/>
        <a:p>
          <a:endParaRPr lang="en-US"/>
        </a:p>
      </dgm:t>
    </dgm:pt>
    <dgm:pt modelId="{0C1EF756-9044-43A9-B362-D0CE888806D0}" type="sibTrans" cxnId="{5F0B01F5-01B5-4829-A1F2-25BB21BAC551}">
      <dgm:prSet/>
      <dgm:spPr/>
      <dgm:t>
        <a:bodyPr/>
        <a:lstStyle/>
        <a:p>
          <a:endParaRPr lang="en-US"/>
        </a:p>
      </dgm:t>
    </dgm:pt>
    <dgm:pt modelId="{F8BEDBBA-70AC-4814-BAA8-0ECA409F9E1D}">
      <dgm:prSet phldrT="[Text]"/>
      <dgm:spPr/>
      <dgm:t>
        <a:bodyPr/>
        <a:lstStyle/>
        <a:p>
          <a:r>
            <a:rPr lang="en-US" dirty="0"/>
            <a:t>Owns</a:t>
          </a:r>
        </a:p>
      </dgm:t>
    </dgm:pt>
    <dgm:pt modelId="{E6BC702C-5DA5-46C4-A750-F561472B7CD9}" type="parTrans" cxnId="{1598DA18-C90E-48EF-8ADD-1D2B7C1D7CC7}">
      <dgm:prSet/>
      <dgm:spPr/>
      <dgm:t>
        <a:bodyPr/>
        <a:lstStyle/>
        <a:p>
          <a:endParaRPr lang="en-US"/>
        </a:p>
      </dgm:t>
    </dgm:pt>
    <dgm:pt modelId="{3560B848-88D4-479E-B66F-46264A0908FD}" type="sibTrans" cxnId="{1598DA18-C90E-48EF-8ADD-1D2B7C1D7CC7}">
      <dgm:prSet/>
      <dgm:spPr/>
      <dgm:t>
        <a:bodyPr/>
        <a:lstStyle/>
        <a:p>
          <a:endParaRPr lang="en-US"/>
        </a:p>
      </dgm:t>
    </dgm:pt>
    <dgm:pt modelId="{1D537F2E-1A9D-488A-BEF6-5CA59B031E6D}">
      <dgm:prSet phldrT="[Text]"/>
      <dgm:spPr/>
      <dgm:t>
        <a:bodyPr/>
        <a:lstStyle/>
        <a:p>
          <a:r>
            <a:rPr lang="en-US" dirty="0"/>
            <a:t>Owes</a:t>
          </a:r>
        </a:p>
      </dgm:t>
    </dgm:pt>
    <dgm:pt modelId="{AFB66A57-E385-4BCB-8DEA-0097A730C3E9}" type="parTrans" cxnId="{729C35FF-0C06-4F22-8EF7-2BCC72383870}">
      <dgm:prSet/>
      <dgm:spPr/>
      <dgm:t>
        <a:bodyPr/>
        <a:lstStyle/>
        <a:p>
          <a:endParaRPr lang="en-US"/>
        </a:p>
      </dgm:t>
    </dgm:pt>
    <dgm:pt modelId="{72D29198-E4E9-4443-BDF0-130ADC4E84BB}" type="sibTrans" cxnId="{729C35FF-0C06-4F22-8EF7-2BCC72383870}">
      <dgm:prSet/>
      <dgm:spPr/>
      <dgm:t>
        <a:bodyPr/>
        <a:lstStyle/>
        <a:p>
          <a:endParaRPr lang="en-US"/>
        </a:p>
      </dgm:t>
    </dgm:pt>
    <dgm:pt modelId="{2D3F8932-12E2-4845-9374-3C264ED27E55}">
      <dgm:prSet phldrT="[Text]"/>
      <dgm:spPr/>
      <dgm:t>
        <a:bodyPr/>
        <a:lstStyle/>
        <a:p>
          <a:r>
            <a:rPr lang="en-US" dirty="0"/>
            <a:t>Equity</a:t>
          </a:r>
        </a:p>
      </dgm:t>
    </dgm:pt>
    <dgm:pt modelId="{AB2C4411-A814-4920-B98B-B808CC588EEA}" type="parTrans" cxnId="{4A8DBF2E-4DCD-4E6B-9CF3-2E9F37443F90}">
      <dgm:prSet/>
      <dgm:spPr/>
      <dgm:t>
        <a:bodyPr/>
        <a:lstStyle/>
        <a:p>
          <a:endParaRPr lang="en-US"/>
        </a:p>
      </dgm:t>
    </dgm:pt>
    <dgm:pt modelId="{A2653F4D-A2F6-48D8-A19B-0C93C3514013}" type="sibTrans" cxnId="{4A8DBF2E-4DCD-4E6B-9CF3-2E9F37443F90}">
      <dgm:prSet/>
      <dgm:spPr/>
      <dgm:t>
        <a:bodyPr/>
        <a:lstStyle/>
        <a:p>
          <a:endParaRPr lang="en-US"/>
        </a:p>
      </dgm:t>
    </dgm:pt>
    <dgm:pt modelId="{740AF8D8-3EF9-409B-AE9D-296C13B19344}" type="pres">
      <dgm:prSet presAssocID="{D0D47427-F109-42EC-866D-68D9B868A5B9}" presName="diagram" presStyleCnt="0">
        <dgm:presLayoutVars>
          <dgm:chPref val="1"/>
          <dgm:dir/>
          <dgm:animOne val="branch"/>
          <dgm:animLvl val="lvl"/>
          <dgm:resizeHandles/>
        </dgm:presLayoutVars>
      </dgm:prSet>
      <dgm:spPr/>
    </dgm:pt>
    <dgm:pt modelId="{C5E7E97A-F9B0-4C96-8EE8-58B8030B116D}" type="pres">
      <dgm:prSet presAssocID="{0E888A12-3EB1-4062-9B1A-FFCF97661DA9}" presName="root" presStyleCnt="0"/>
      <dgm:spPr/>
    </dgm:pt>
    <dgm:pt modelId="{19A21E50-B0AA-4D00-8A62-A7FF533F976D}" type="pres">
      <dgm:prSet presAssocID="{0E888A12-3EB1-4062-9B1A-FFCF97661DA9}" presName="rootComposite" presStyleCnt="0"/>
      <dgm:spPr/>
    </dgm:pt>
    <dgm:pt modelId="{FB7EAB6B-DFCD-4650-A666-FB7E1FF1079F}" type="pres">
      <dgm:prSet presAssocID="{0E888A12-3EB1-4062-9B1A-FFCF97661DA9}" presName="rootText" presStyleLbl="node1" presStyleIdx="0" presStyleCnt="3"/>
      <dgm:spPr/>
    </dgm:pt>
    <dgm:pt modelId="{C5634CD7-B29D-4CD0-954D-36F64EE0393E}" type="pres">
      <dgm:prSet presAssocID="{0E888A12-3EB1-4062-9B1A-FFCF97661DA9}" presName="rootConnector" presStyleLbl="node1" presStyleIdx="0" presStyleCnt="3"/>
      <dgm:spPr/>
    </dgm:pt>
    <dgm:pt modelId="{7E7924FA-9EAF-44E5-A217-C7AB498D0124}" type="pres">
      <dgm:prSet presAssocID="{0E888A12-3EB1-4062-9B1A-FFCF97661DA9}" presName="childShape" presStyleCnt="0"/>
      <dgm:spPr/>
    </dgm:pt>
    <dgm:pt modelId="{7BF2B374-69D4-403E-809D-6A92776A7B7D}" type="pres">
      <dgm:prSet presAssocID="{9D5F28AA-C958-4146-85BB-AE5C5F2A109B}" presName="Name13" presStyleLbl="parChTrans1D2" presStyleIdx="0" presStyleCnt="7"/>
      <dgm:spPr/>
    </dgm:pt>
    <dgm:pt modelId="{8218DB24-1A5F-416A-9C68-C0CEBDB60BC5}" type="pres">
      <dgm:prSet presAssocID="{F5BC3D58-018C-4865-A5A2-70700DB9BE09}" presName="childText" presStyleLbl="bgAcc1" presStyleIdx="0" presStyleCnt="7">
        <dgm:presLayoutVars>
          <dgm:bulletEnabled val="1"/>
        </dgm:presLayoutVars>
      </dgm:prSet>
      <dgm:spPr/>
    </dgm:pt>
    <dgm:pt modelId="{12F60EA4-18E0-4AB4-9443-A99D71F9C539}" type="pres">
      <dgm:prSet presAssocID="{20D22BA7-F488-41BB-A82E-3B33DA9CAE13}" presName="Name13" presStyleLbl="parChTrans1D2" presStyleIdx="1" presStyleCnt="7"/>
      <dgm:spPr/>
    </dgm:pt>
    <dgm:pt modelId="{6E97A277-1AED-4B02-930E-638C2D7F4B42}" type="pres">
      <dgm:prSet presAssocID="{06B15EB7-A137-42E7-AA20-78C08567D1BF}" presName="childText" presStyleLbl="bgAcc1" presStyleIdx="1" presStyleCnt="7">
        <dgm:presLayoutVars>
          <dgm:bulletEnabled val="1"/>
        </dgm:presLayoutVars>
      </dgm:prSet>
      <dgm:spPr/>
    </dgm:pt>
    <dgm:pt modelId="{2B57305A-BE6E-426B-BBAE-3261C7DE0962}" type="pres">
      <dgm:prSet presAssocID="{A40D7542-560D-465F-9FB2-41062BCF14B1}" presName="Name13" presStyleLbl="parChTrans1D2" presStyleIdx="2" presStyleCnt="7"/>
      <dgm:spPr/>
    </dgm:pt>
    <dgm:pt modelId="{855F31CD-B5AA-4737-9CF9-01A79EA8EC30}" type="pres">
      <dgm:prSet presAssocID="{0E6ECBD3-544E-4409-A7C2-111597EB47BF}" presName="childText" presStyleLbl="bgAcc1" presStyleIdx="2" presStyleCnt="7">
        <dgm:presLayoutVars>
          <dgm:bulletEnabled val="1"/>
        </dgm:presLayoutVars>
      </dgm:prSet>
      <dgm:spPr/>
    </dgm:pt>
    <dgm:pt modelId="{B2BC3996-9AF4-495B-A171-346592EE2480}" type="pres">
      <dgm:prSet presAssocID="{F7D1EA77-950B-443E-B2CE-3CFDED271DBF}" presName="root" presStyleCnt="0"/>
      <dgm:spPr/>
    </dgm:pt>
    <dgm:pt modelId="{3CD2372F-9C57-49BD-9424-EE8D025053A3}" type="pres">
      <dgm:prSet presAssocID="{F7D1EA77-950B-443E-B2CE-3CFDED271DBF}" presName="rootComposite" presStyleCnt="0"/>
      <dgm:spPr/>
    </dgm:pt>
    <dgm:pt modelId="{B1C3EC0F-AC77-4A19-9030-16BBD5FA3988}" type="pres">
      <dgm:prSet presAssocID="{F7D1EA77-950B-443E-B2CE-3CFDED271DBF}" presName="rootText" presStyleLbl="node1" presStyleIdx="1" presStyleCnt="3"/>
      <dgm:spPr/>
    </dgm:pt>
    <dgm:pt modelId="{6525BBCF-D4DF-40AC-BED2-4CCF408DCD19}" type="pres">
      <dgm:prSet presAssocID="{F7D1EA77-950B-443E-B2CE-3CFDED271DBF}" presName="rootConnector" presStyleLbl="node1" presStyleIdx="1" presStyleCnt="3"/>
      <dgm:spPr/>
    </dgm:pt>
    <dgm:pt modelId="{0B84AC27-23A8-451A-89ED-31A8B6E8B1E7}" type="pres">
      <dgm:prSet presAssocID="{F7D1EA77-950B-443E-B2CE-3CFDED271DBF}" presName="childShape" presStyleCnt="0"/>
      <dgm:spPr/>
    </dgm:pt>
    <dgm:pt modelId="{4E2C0A23-8431-4CEB-9F19-EE0FC3E9CFC4}" type="pres">
      <dgm:prSet presAssocID="{E6BC702C-5DA5-46C4-A750-F561472B7CD9}" presName="Name13" presStyleLbl="parChTrans1D2" presStyleIdx="3" presStyleCnt="7"/>
      <dgm:spPr/>
    </dgm:pt>
    <dgm:pt modelId="{691E19E8-DA26-4446-9C2E-D5ED1E596A81}" type="pres">
      <dgm:prSet presAssocID="{F8BEDBBA-70AC-4814-BAA8-0ECA409F9E1D}" presName="childText" presStyleLbl="bgAcc1" presStyleIdx="3" presStyleCnt="7">
        <dgm:presLayoutVars>
          <dgm:bulletEnabled val="1"/>
        </dgm:presLayoutVars>
      </dgm:prSet>
      <dgm:spPr/>
    </dgm:pt>
    <dgm:pt modelId="{299B1202-5A71-4A8C-997B-4BD48D469065}" type="pres">
      <dgm:prSet presAssocID="{AFB66A57-E385-4BCB-8DEA-0097A730C3E9}" presName="Name13" presStyleLbl="parChTrans1D2" presStyleIdx="4" presStyleCnt="7"/>
      <dgm:spPr/>
    </dgm:pt>
    <dgm:pt modelId="{9F45D2C4-6551-4FFE-8FFE-F6AA580AC509}" type="pres">
      <dgm:prSet presAssocID="{1D537F2E-1A9D-488A-BEF6-5CA59B031E6D}" presName="childText" presStyleLbl="bgAcc1" presStyleIdx="4" presStyleCnt="7">
        <dgm:presLayoutVars>
          <dgm:bulletEnabled val="1"/>
        </dgm:presLayoutVars>
      </dgm:prSet>
      <dgm:spPr/>
    </dgm:pt>
    <dgm:pt modelId="{58AA5CBC-106B-4F45-93CA-B54E75A1DC65}" type="pres">
      <dgm:prSet presAssocID="{AB2C4411-A814-4920-B98B-B808CC588EEA}" presName="Name13" presStyleLbl="parChTrans1D2" presStyleIdx="5" presStyleCnt="7"/>
      <dgm:spPr/>
    </dgm:pt>
    <dgm:pt modelId="{9CEAB8DD-DFFF-4FFB-BADE-E9CBEEC19820}" type="pres">
      <dgm:prSet presAssocID="{2D3F8932-12E2-4845-9374-3C264ED27E55}" presName="childText" presStyleLbl="bgAcc1" presStyleIdx="5" presStyleCnt="7">
        <dgm:presLayoutVars>
          <dgm:bulletEnabled val="1"/>
        </dgm:presLayoutVars>
      </dgm:prSet>
      <dgm:spPr/>
    </dgm:pt>
    <dgm:pt modelId="{5069B11C-721D-403E-8206-FDCC88EC54DD}" type="pres">
      <dgm:prSet presAssocID="{026C7048-1B25-4B23-B567-1066ECA37C76}" presName="root" presStyleCnt="0"/>
      <dgm:spPr/>
    </dgm:pt>
    <dgm:pt modelId="{80EAAAC7-93D4-484A-BE88-7D0AB63ED2B0}" type="pres">
      <dgm:prSet presAssocID="{026C7048-1B25-4B23-B567-1066ECA37C76}" presName="rootComposite" presStyleCnt="0"/>
      <dgm:spPr/>
    </dgm:pt>
    <dgm:pt modelId="{4693ED32-CE61-4239-9C86-B9730764FADA}" type="pres">
      <dgm:prSet presAssocID="{026C7048-1B25-4B23-B567-1066ECA37C76}" presName="rootText" presStyleLbl="node1" presStyleIdx="2" presStyleCnt="3"/>
      <dgm:spPr/>
    </dgm:pt>
    <dgm:pt modelId="{693D35FD-CA0E-48D3-8964-BF335A58A8BB}" type="pres">
      <dgm:prSet presAssocID="{026C7048-1B25-4B23-B567-1066ECA37C76}" presName="rootConnector" presStyleLbl="node1" presStyleIdx="2" presStyleCnt="3"/>
      <dgm:spPr/>
    </dgm:pt>
    <dgm:pt modelId="{0CB2F9DA-ABEB-4D9F-A5AE-FE6D3651862A}" type="pres">
      <dgm:prSet presAssocID="{026C7048-1B25-4B23-B567-1066ECA37C76}" presName="childShape" presStyleCnt="0"/>
      <dgm:spPr/>
    </dgm:pt>
    <dgm:pt modelId="{5CC5AAB9-9FE4-44D5-AAD5-D6DB45BF453C}" type="pres">
      <dgm:prSet presAssocID="{BA5BFD35-FB70-4116-BD4E-525815AED430}" presName="Name13" presStyleLbl="parChTrans1D2" presStyleIdx="6" presStyleCnt="7"/>
      <dgm:spPr/>
    </dgm:pt>
    <dgm:pt modelId="{76F3E37A-2066-47A1-ADDE-69F9991E2B7F}" type="pres">
      <dgm:prSet presAssocID="{EE86F5FA-63C5-4ABB-A2B9-30220418D3E6}" presName="childText" presStyleLbl="bgAcc1" presStyleIdx="6" presStyleCnt="7">
        <dgm:presLayoutVars>
          <dgm:bulletEnabled val="1"/>
        </dgm:presLayoutVars>
      </dgm:prSet>
      <dgm:spPr/>
    </dgm:pt>
  </dgm:ptLst>
  <dgm:cxnLst>
    <dgm:cxn modelId="{9059A500-269F-4167-885A-055162B5C9E4}" type="presOf" srcId="{2D3F8932-12E2-4845-9374-3C264ED27E55}" destId="{9CEAB8DD-DFFF-4FFB-BADE-E9CBEEC19820}" srcOrd="0" destOrd="0" presId="urn:microsoft.com/office/officeart/2005/8/layout/hierarchy3"/>
    <dgm:cxn modelId="{0BE3C103-5D1B-44C5-BF67-372EC1EA7C1E}" type="presOf" srcId="{1D537F2E-1A9D-488A-BEF6-5CA59B031E6D}" destId="{9F45D2C4-6551-4FFE-8FFE-F6AA580AC509}" srcOrd="0" destOrd="0" presId="urn:microsoft.com/office/officeart/2005/8/layout/hierarchy3"/>
    <dgm:cxn modelId="{91DE4508-042F-4AD0-8C9E-B9EBB3DB89CC}" type="presOf" srcId="{0E888A12-3EB1-4062-9B1A-FFCF97661DA9}" destId="{C5634CD7-B29D-4CD0-954D-36F64EE0393E}" srcOrd="1" destOrd="0" presId="urn:microsoft.com/office/officeart/2005/8/layout/hierarchy3"/>
    <dgm:cxn modelId="{5AE8E311-1E03-493D-A8A8-52A9EE34BA54}" srcId="{D0D47427-F109-42EC-866D-68D9B868A5B9}" destId="{026C7048-1B25-4B23-B567-1066ECA37C76}" srcOrd="2" destOrd="0" parTransId="{6EB79110-29AF-4344-B247-C615F3829D9C}" sibTransId="{85875DE9-F33A-4C96-B4A9-B165258469DE}"/>
    <dgm:cxn modelId="{31AC3112-E155-4BAA-8BDE-4F1D1761CF13}" srcId="{0E888A12-3EB1-4062-9B1A-FFCF97661DA9}" destId="{0E6ECBD3-544E-4409-A7C2-111597EB47BF}" srcOrd="2" destOrd="0" parTransId="{A40D7542-560D-465F-9FB2-41062BCF14B1}" sibTransId="{682D0082-4921-4867-B14B-3EC8E316947E}"/>
    <dgm:cxn modelId="{50DFC312-C08F-4CED-B866-0C60D1135DA5}" srcId="{0E888A12-3EB1-4062-9B1A-FFCF97661DA9}" destId="{06B15EB7-A137-42E7-AA20-78C08567D1BF}" srcOrd="1" destOrd="0" parTransId="{20D22BA7-F488-41BB-A82E-3B33DA9CAE13}" sibTransId="{C0EB217D-73DC-42D4-82ED-410335CA8AE2}"/>
    <dgm:cxn modelId="{1598DA18-C90E-48EF-8ADD-1D2B7C1D7CC7}" srcId="{F7D1EA77-950B-443E-B2CE-3CFDED271DBF}" destId="{F8BEDBBA-70AC-4814-BAA8-0ECA409F9E1D}" srcOrd="0" destOrd="0" parTransId="{E6BC702C-5DA5-46C4-A750-F561472B7CD9}" sibTransId="{3560B848-88D4-479E-B66F-46264A0908FD}"/>
    <dgm:cxn modelId="{F57C111B-2C95-488F-856E-7301AA222B07}" type="presOf" srcId="{F5BC3D58-018C-4865-A5A2-70700DB9BE09}" destId="{8218DB24-1A5F-416A-9C68-C0CEBDB60BC5}" srcOrd="0" destOrd="0" presId="urn:microsoft.com/office/officeart/2005/8/layout/hierarchy3"/>
    <dgm:cxn modelId="{2609AA1D-881D-4F22-B542-A043E962A8F1}" type="presOf" srcId="{F8BEDBBA-70AC-4814-BAA8-0ECA409F9E1D}" destId="{691E19E8-DA26-4446-9C2E-D5ED1E596A81}" srcOrd="0" destOrd="0" presId="urn:microsoft.com/office/officeart/2005/8/layout/hierarchy3"/>
    <dgm:cxn modelId="{ED6EDB21-FFBE-4B6D-A352-CCCF5E5F2E5E}" srcId="{D0D47427-F109-42EC-866D-68D9B868A5B9}" destId="{0E888A12-3EB1-4062-9B1A-FFCF97661DA9}" srcOrd="0" destOrd="0" parTransId="{C345433F-D975-4D38-A4A5-D4D27C6B504E}" sibTransId="{4D5CD2D2-4DC6-45AA-AD8B-BBFC5BDC201F}"/>
    <dgm:cxn modelId="{4A8DBF2E-4DCD-4E6B-9CF3-2E9F37443F90}" srcId="{F7D1EA77-950B-443E-B2CE-3CFDED271DBF}" destId="{2D3F8932-12E2-4845-9374-3C264ED27E55}" srcOrd="2" destOrd="0" parTransId="{AB2C4411-A814-4920-B98B-B808CC588EEA}" sibTransId="{A2653F4D-A2F6-48D8-A19B-0C93C3514013}"/>
    <dgm:cxn modelId="{BE674330-342C-499F-B6E1-A92AE556B859}" type="presOf" srcId="{0E6ECBD3-544E-4409-A7C2-111597EB47BF}" destId="{855F31CD-B5AA-4737-9CF9-01A79EA8EC30}" srcOrd="0" destOrd="0" presId="urn:microsoft.com/office/officeart/2005/8/layout/hierarchy3"/>
    <dgm:cxn modelId="{6C7E2332-2E7F-4576-A956-4144957E3D7B}" srcId="{0E888A12-3EB1-4062-9B1A-FFCF97661DA9}" destId="{F5BC3D58-018C-4865-A5A2-70700DB9BE09}" srcOrd="0" destOrd="0" parTransId="{9D5F28AA-C958-4146-85BB-AE5C5F2A109B}" sibTransId="{3686637C-E0E5-4435-AF22-4C8A288D6235}"/>
    <dgm:cxn modelId="{5E5BB038-9E3B-41D8-BB8D-F8FC57201AB6}" type="presOf" srcId="{026C7048-1B25-4B23-B567-1066ECA37C76}" destId="{4693ED32-CE61-4239-9C86-B9730764FADA}" srcOrd="0" destOrd="0" presId="urn:microsoft.com/office/officeart/2005/8/layout/hierarchy3"/>
    <dgm:cxn modelId="{D990C55F-8389-449C-92D5-2384B05D6CC3}" type="presOf" srcId="{06B15EB7-A137-42E7-AA20-78C08567D1BF}" destId="{6E97A277-1AED-4B02-930E-638C2D7F4B42}" srcOrd="0" destOrd="0" presId="urn:microsoft.com/office/officeart/2005/8/layout/hierarchy3"/>
    <dgm:cxn modelId="{9BAF3D44-1532-40CC-87BD-6E9B663E2ED7}" type="presOf" srcId="{AFB66A57-E385-4BCB-8DEA-0097A730C3E9}" destId="{299B1202-5A71-4A8C-997B-4BD48D469065}" srcOrd="0" destOrd="0" presId="urn:microsoft.com/office/officeart/2005/8/layout/hierarchy3"/>
    <dgm:cxn modelId="{0C0BE965-4266-41E5-A5C9-C660FDB193EB}" type="presOf" srcId="{F7D1EA77-950B-443E-B2CE-3CFDED271DBF}" destId="{6525BBCF-D4DF-40AC-BED2-4CCF408DCD19}" srcOrd="1" destOrd="0" presId="urn:microsoft.com/office/officeart/2005/8/layout/hierarchy3"/>
    <dgm:cxn modelId="{EE5EA16C-01AB-47A2-9D36-B821932B8B6B}" type="presOf" srcId="{AB2C4411-A814-4920-B98B-B808CC588EEA}" destId="{58AA5CBC-106B-4F45-93CA-B54E75A1DC65}" srcOrd="0" destOrd="0" presId="urn:microsoft.com/office/officeart/2005/8/layout/hierarchy3"/>
    <dgm:cxn modelId="{94ACBB4D-1E1B-4E9B-9744-F9AD6AEB2CF3}" type="presOf" srcId="{026C7048-1B25-4B23-B567-1066ECA37C76}" destId="{693D35FD-CA0E-48D3-8964-BF335A58A8BB}" srcOrd="1" destOrd="0" presId="urn:microsoft.com/office/officeart/2005/8/layout/hierarchy3"/>
    <dgm:cxn modelId="{5AF42C50-93DE-4617-B4D0-CFD5512473B3}" type="presOf" srcId="{20D22BA7-F488-41BB-A82E-3B33DA9CAE13}" destId="{12F60EA4-18E0-4AB4-9443-A99D71F9C539}" srcOrd="0" destOrd="0" presId="urn:microsoft.com/office/officeart/2005/8/layout/hierarchy3"/>
    <dgm:cxn modelId="{6E1F3478-0CBF-4447-821C-80A8F314881E}" type="presOf" srcId="{D0D47427-F109-42EC-866D-68D9B868A5B9}" destId="{740AF8D8-3EF9-409B-AE9D-296C13B19344}" srcOrd="0" destOrd="0" presId="urn:microsoft.com/office/officeart/2005/8/layout/hierarchy3"/>
    <dgm:cxn modelId="{0208C459-7894-4943-88C8-684EC31B063B}" type="presOf" srcId="{E6BC702C-5DA5-46C4-A750-F561472B7CD9}" destId="{4E2C0A23-8431-4CEB-9F19-EE0FC3E9CFC4}" srcOrd="0" destOrd="0" presId="urn:microsoft.com/office/officeart/2005/8/layout/hierarchy3"/>
    <dgm:cxn modelId="{593C43AB-AE6C-4C31-8553-F31533962C16}" type="presOf" srcId="{EE86F5FA-63C5-4ABB-A2B9-30220418D3E6}" destId="{76F3E37A-2066-47A1-ADDE-69F9991E2B7F}" srcOrd="0" destOrd="0" presId="urn:microsoft.com/office/officeart/2005/8/layout/hierarchy3"/>
    <dgm:cxn modelId="{7844EDB6-CD4E-42A8-B78C-BE6420065924}" type="presOf" srcId="{BA5BFD35-FB70-4116-BD4E-525815AED430}" destId="{5CC5AAB9-9FE4-44D5-AAD5-D6DB45BF453C}" srcOrd="0" destOrd="0" presId="urn:microsoft.com/office/officeart/2005/8/layout/hierarchy3"/>
    <dgm:cxn modelId="{3E0504C3-77EA-4D00-9C7D-DB922E3B954B}" type="presOf" srcId="{A40D7542-560D-465F-9FB2-41062BCF14B1}" destId="{2B57305A-BE6E-426B-BBAE-3261C7DE0962}" srcOrd="0" destOrd="0" presId="urn:microsoft.com/office/officeart/2005/8/layout/hierarchy3"/>
    <dgm:cxn modelId="{AB6A1AC5-63ED-4CFA-9C56-D7E9F4B74B43}" srcId="{026C7048-1B25-4B23-B567-1066ECA37C76}" destId="{EE86F5FA-63C5-4ABB-A2B9-30220418D3E6}" srcOrd="0" destOrd="0" parTransId="{BA5BFD35-FB70-4116-BD4E-525815AED430}" sibTransId="{7B228023-F7F6-42BD-AC25-72907302C3BB}"/>
    <dgm:cxn modelId="{A56757C6-D5FB-415C-9B49-99EE0692121E}" type="presOf" srcId="{F7D1EA77-950B-443E-B2CE-3CFDED271DBF}" destId="{B1C3EC0F-AC77-4A19-9030-16BBD5FA3988}" srcOrd="0" destOrd="0" presId="urn:microsoft.com/office/officeart/2005/8/layout/hierarchy3"/>
    <dgm:cxn modelId="{25DF14CC-3085-4846-9B1E-5AF34B79C4D3}" type="presOf" srcId="{9D5F28AA-C958-4146-85BB-AE5C5F2A109B}" destId="{7BF2B374-69D4-403E-809D-6A92776A7B7D}" srcOrd="0" destOrd="0" presId="urn:microsoft.com/office/officeart/2005/8/layout/hierarchy3"/>
    <dgm:cxn modelId="{FF4469E6-49CD-448A-836F-51790513B6E9}" type="presOf" srcId="{0E888A12-3EB1-4062-9B1A-FFCF97661DA9}" destId="{FB7EAB6B-DFCD-4650-A666-FB7E1FF1079F}" srcOrd="0" destOrd="0" presId="urn:microsoft.com/office/officeart/2005/8/layout/hierarchy3"/>
    <dgm:cxn modelId="{5F0B01F5-01B5-4829-A1F2-25BB21BAC551}" srcId="{D0D47427-F109-42EC-866D-68D9B868A5B9}" destId="{F7D1EA77-950B-443E-B2CE-3CFDED271DBF}" srcOrd="1" destOrd="0" parTransId="{3612B9CD-7206-44CE-9F72-5F2433EE9AEC}" sibTransId="{0C1EF756-9044-43A9-B362-D0CE888806D0}"/>
    <dgm:cxn modelId="{729C35FF-0C06-4F22-8EF7-2BCC72383870}" srcId="{F7D1EA77-950B-443E-B2CE-3CFDED271DBF}" destId="{1D537F2E-1A9D-488A-BEF6-5CA59B031E6D}" srcOrd="1" destOrd="0" parTransId="{AFB66A57-E385-4BCB-8DEA-0097A730C3E9}" sibTransId="{72D29198-E4E9-4443-BDF0-130ADC4E84BB}"/>
    <dgm:cxn modelId="{6ED02B50-0F9D-4487-8CEB-AB10ACC71026}" type="presParOf" srcId="{740AF8D8-3EF9-409B-AE9D-296C13B19344}" destId="{C5E7E97A-F9B0-4C96-8EE8-58B8030B116D}" srcOrd="0" destOrd="0" presId="urn:microsoft.com/office/officeart/2005/8/layout/hierarchy3"/>
    <dgm:cxn modelId="{E67FE47C-09C3-49A5-8437-048DBCF70E47}" type="presParOf" srcId="{C5E7E97A-F9B0-4C96-8EE8-58B8030B116D}" destId="{19A21E50-B0AA-4D00-8A62-A7FF533F976D}" srcOrd="0" destOrd="0" presId="urn:microsoft.com/office/officeart/2005/8/layout/hierarchy3"/>
    <dgm:cxn modelId="{FF827FF8-57DB-4E68-93C5-4A83ACCDE243}" type="presParOf" srcId="{19A21E50-B0AA-4D00-8A62-A7FF533F976D}" destId="{FB7EAB6B-DFCD-4650-A666-FB7E1FF1079F}" srcOrd="0" destOrd="0" presId="urn:microsoft.com/office/officeart/2005/8/layout/hierarchy3"/>
    <dgm:cxn modelId="{7B9227A8-8930-486C-B8B7-7B1627AF8FFE}" type="presParOf" srcId="{19A21E50-B0AA-4D00-8A62-A7FF533F976D}" destId="{C5634CD7-B29D-4CD0-954D-36F64EE0393E}" srcOrd="1" destOrd="0" presId="urn:microsoft.com/office/officeart/2005/8/layout/hierarchy3"/>
    <dgm:cxn modelId="{2E2AC5AC-0144-4A50-872D-B58FE7025AFE}" type="presParOf" srcId="{C5E7E97A-F9B0-4C96-8EE8-58B8030B116D}" destId="{7E7924FA-9EAF-44E5-A217-C7AB498D0124}" srcOrd="1" destOrd="0" presId="urn:microsoft.com/office/officeart/2005/8/layout/hierarchy3"/>
    <dgm:cxn modelId="{835B6435-3C95-405B-9A0B-DF2D4AF47252}" type="presParOf" srcId="{7E7924FA-9EAF-44E5-A217-C7AB498D0124}" destId="{7BF2B374-69D4-403E-809D-6A92776A7B7D}" srcOrd="0" destOrd="0" presId="urn:microsoft.com/office/officeart/2005/8/layout/hierarchy3"/>
    <dgm:cxn modelId="{B90ADD14-3CFB-4317-9C7B-B939B5B72D38}" type="presParOf" srcId="{7E7924FA-9EAF-44E5-A217-C7AB498D0124}" destId="{8218DB24-1A5F-416A-9C68-C0CEBDB60BC5}" srcOrd="1" destOrd="0" presId="urn:microsoft.com/office/officeart/2005/8/layout/hierarchy3"/>
    <dgm:cxn modelId="{4E7C0C20-1CDA-42FC-8627-FB99D268F814}" type="presParOf" srcId="{7E7924FA-9EAF-44E5-A217-C7AB498D0124}" destId="{12F60EA4-18E0-4AB4-9443-A99D71F9C539}" srcOrd="2" destOrd="0" presId="urn:microsoft.com/office/officeart/2005/8/layout/hierarchy3"/>
    <dgm:cxn modelId="{D542DAC6-3CBE-4BB7-BAA9-6D8FC3F336A8}" type="presParOf" srcId="{7E7924FA-9EAF-44E5-A217-C7AB498D0124}" destId="{6E97A277-1AED-4B02-930E-638C2D7F4B42}" srcOrd="3" destOrd="0" presId="urn:microsoft.com/office/officeart/2005/8/layout/hierarchy3"/>
    <dgm:cxn modelId="{23E082A3-F354-4C0F-A29D-424256D51C99}" type="presParOf" srcId="{7E7924FA-9EAF-44E5-A217-C7AB498D0124}" destId="{2B57305A-BE6E-426B-BBAE-3261C7DE0962}" srcOrd="4" destOrd="0" presId="urn:microsoft.com/office/officeart/2005/8/layout/hierarchy3"/>
    <dgm:cxn modelId="{7B932172-0F9C-45DB-962A-48A5A9DFAF8A}" type="presParOf" srcId="{7E7924FA-9EAF-44E5-A217-C7AB498D0124}" destId="{855F31CD-B5AA-4737-9CF9-01A79EA8EC30}" srcOrd="5" destOrd="0" presId="urn:microsoft.com/office/officeart/2005/8/layout/hierarchy3"/>
    <dgm:cxn modelId="{E002F220-9077-488A-B63D-CD65E0BFF9D0}" type="presParOf" srcId="{740AF8D8-3EF9-409B-AE9D-296C13B19344}" destId="{B2BC3996-9AF4-495B-A171-346592EE2480}" srcOrd="1" destOrd="0" presId="urn:microsoft.com/office/officeart/2005/8/layout/hierarchy3"/>
    <dgm:cxn modelId="{3BDD7C31-E6F0-480A-9E8B-D4235363B049}" type="presParOf" srcId="{B2BC3996-9AF4-495B-A171-346592EE2480}" destId="{3CD2372F-9C57-49BD-9424-EE8D025053A3}" srcOrd="0" destOrd="0" presId="urn:microsoft.com/office/officeart/2005/8/layout/hierarchy3"/>
    <dgm:cxn modelId="{691E96B6-03A2-4674-B594-C6BB243F0C67}" type="presParOf" srcId="{3CD2372F-9C57-49BD-9424-EE8D025053A3}" destId="{B1C3EC0F-AC77-4A19-9030-16BBD5FA3988}" srcOrd="0" destOrd="0" presId="urn:microsoft.com/office/officeart/2005/8/layout/hierarchy3"/>
    <dgm:cxn modelId="{483F85E1-52F1-495C-9434-BD01C767DDD1}" type="presParOf" srcId="{3CD2372F-9C57-49BD-9424-EE8D025053A3}" destId="{6525BBCF-D4DF-40AC-BED2-4CCF408DCD19}" srcOrd="1" destOrd="0" presId="urn:microsoft.com/office/officeart/2005/8/layout/hierarchy3"/>
    <dgm:cxn modelId="{9A16DABB-B823-4C1D-B45A-7D0EA7B0E356}" type="presParOf" srcId="{B2BC3996-9AF4-495B-A171-346592EE2480}" destId="{0B84AC27-23A8-451A-89ED-31A8B6E8B1E7}" srcOrd="1" destOrd="0" presId="urn:microsoft.com/office/officeart/2005/8/layout/hierarchy3"/>
    <dgm:cxn modelId="{4634236D-3EE3-4997-9874-BA7A5CA56116}" type="presParOf" srcId="{0B84AC27-23A8-451A-89ED-31A8B6E8B1E7}" destId="{4E2C0A23-8431-4CEB-9F19-EE0FC3E9CFC4}" srcOrd="0" destOrd="0" presId="urn:microsoft.com/office/officeart/2005/8/layout/hierarchy3"/>
    <dgm:cxn modelId="{A13CA958-3B7E-4F9F-84EA-1A3417D8AF89}" type="presParOf" srcId="{0B84AC27-23A8-451A-89ED-31A8B6E8B1E7}" destId="{691E19E8-DA26-4446-9C2E-D5ED1E596A81}" srcOrd="1" destOrd="0" presId="urn:microsoft.com/office/officeart/2005/8/layout/hierarchy3"/>
    <dgm:cxn modelId="{285ED455-46F4-4970-A1BC-0E84E2733C80}" type="presParOf" srcId="{0B84AC27-23A8-451A-89ED-31A8B6E8B1E7}" destId="{299B1202-5A71-4A8C-997B-4BD48D469065}" srcOrd="2" destOrd="0" presId="urn:microsoft.com/office/officeart/2005/8/layout/hierarchy3"/>
    <dgm:cxn modelId="{F44D2417-39EE-4452-A45E-B3663FBB99E5}" type="presParOf" srcId="{0B84AC27-23A8-451A-89ED-31A8B6E8B1E7}" destId="{9F45D2C4-6551-4FFE-8FFE-F6AA580AC509}" srcOrd="3" destOrd="0" presId="urn:microsoft.com/office/officeart/2005/8/layout/hierarchy3"/>
    <dgm:cxn modelId="{68D418BA-C63E-4C3F-924E-15E3FAE752D5}" type="presParOf" srcId="{0B84AC27-23A8-451A-89ED-31A8B6E8B1E7}" destId="{58AA5CBC-106B-4F45-93CA-B54E75A1DC65}" srcOrd="4" destOrd="0" presId="urn:microsoft.com/office/officeart/2005/8/layout/hierarchy3"/>
    <dgm:cxn modelId="{1CA5D93B-0704-4B60-91DE-B54B307D6039}" type="presParOf" srcId="{0B84AC27-23A8-451A-89ED-31A8B6E8B1E7}" destId="{9CEAB8DD-DFFF-4FFB-BADE-E9CBEEC19820}" srcOrd="5" destOrd="0" presId="urn:microsoft.com/office/officeart/2005/8/layout/hierarchy3"/>
    <dgm:cxn modelId="{7A3390DF-E4D4-4E81-B204-7918917498B7}" type="presParOf" srcId="{740AF8D8-3EF9-409B-AE9D-296C13B19344}" destId="{5069B11C-721D-403E-8206-FDCC88EC54DD}" srcOrd="2" destOrd="0" presId="urn:microsoft.com/office/officeart/2005/8/layout/hierarchy3"/>
    <dgm:cxn modelId="{7D35B7E3-7BDC-41AE-A87C-D4E3344D3577}" type="presParOf" srcId="{5069B11C-721D-403E-8206-FDCC88EC54DD}" destId="{80EAAAC7-93D4-484A-BE88-7D0AB63ED2B0}" srcOrd="0" destOrd="0" presId="urn:microsoft.com/office/officeart/2005/8/layout/hierarchy3"/>
    <dgm:cxn modelId="{CA53A658-DD55-4911-A514-47D251F00A09}" type="presParOf" srcId="{80EAAAC7-93D4-484A-BE88-7D0AB63ED2B0}" destId="{4693ED32-CE61-4239-9C86-B9730764FADA}" srcOrd="0" destOrd="0" presId="urn:microsoft.com/office/officeart/2005/8/layout/hierarchy3"/>
    <dgm:cxn modelId="{92F3701A-B1E5-424F-960A-37BAAE971E82}" type="presParOf" srcId="{80EAAAC7-93D4-484A-BE88-7D0AB63ED2B0}" destId="{693D35FD-CA0E-48D3-8964-BF335A58A8BB}" srcOrd="1" destOrd="0" presId="urn:microsoft.com/office/officeart/2005/8/layout/hierarchy3"/>
    <dgm:cxn modelId="{4DA26885-5431-451D-B759-1D65762A7B93}" type="presParOf" srcId="{5069B11C-721D-403E-8206-FDCC88EC54DD}" destId="{0CB2F9DA-ABEB-4D9F-A5AE-FE6D3651862A}" srcOrd="1" destOrd="0" presId="urn:microsoft.com/office/officeart/2005/8/layout/hierarchy3"/>
    <dgm:cxn modelId="{536A7D3C-95AF-4182-BB8B-71E7A121112F}" type="presParOf" srcId="{0CB2F9DA-ABEB-4D9F-A5AE-FE6D3651862A}" destId="{5CC5AAB9-9FE4-44D5-AAD5-D6DB45BF453C}" srcOrd="0" destOrd="0" presId="urn:microsoft.com/office/officeart/2005/8/layout/hierarchy3"/>
    <dgm:cxn modelId="{F1CEE14F-329D-43D2-90DB-2112613A367D}" type="presParOf" srcId="{0CB2F9DA-ABEB-4D9F-A5AE-FE6D3651862A}" destId="{76F3E37A-2066-47A1-ADDE-69F9991E2B7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AA0A6A02-B013-4FBB-93EA-E9B43A0F2ADF}" type="presOf" srcId="{AF30CE98-07C1-4988-A8B0-97430CCE7698}" destId="{A9C4DBB7-F849-4D2A-AEA5-108F3B2444D5}" srcOrd="0" destOrd="0" presId="urn:microsoft.com/office/officeart/2005/8/layout/bProcess4"/>
    <dgm:cxn modelId="{49A52220-D96D-4E9C-A617-0C69EA44722C}" type="presOf" srcId="{CE84C1BD-EA03-47C2-8E83-F927E308E20B}" destId="{8CECE41D-57A9-446F-85E7-0F98D18878B4}" srcOrd="0" destOrd="0" presId="urn:microsoft.com/office/officeart/2005/8/layout/bProcess4"/>
    <dgm:cxn modelId="{32554725-E76A-4C23-B9D3-23821454A6E0}" type="presOf" srcId="{01C6D5F1-3CA2-4055-B527-090BB3333EE4}" destId="{586989BA-FDF1-4086-B49B-E670D6E91C6F}" srcOrd="0" destOrd="0" presId="urn:microsoft.com/office/officeart/2005/8/layout/bProcess4"/>
    <dgm:cxn modelId="{9457503B-C668-4AD5-BB02-67624E421DFF}" type="presOf" srcId="{FEC180D8-0B86-4859-91AB-8EC4654BFB7A}" destId="{D1F2FDEF-FDDB-472D-B1E6-CD31F3D0E815}" srcOrd="0" destOrd="0" presId="urn:microsoft.com/office/officeart/2005/8/layout/bProcess4"/>
    <dgm:cxn modelId="{9E737B3E-C940-4CDC-9247-90FDAA97CA40}" type="presOf" srcId="{3F28AD6D-114A-4654-BF10-7230278A120F}" destId="{1B8A7DBD-18E2-4D3D-9CB2-9A5FA08E001A}"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64086E43-9C14-46E5-B684-314959F69E4B}" srcId="{3F28AD6D-114A-4654-BF10-7230278A120F}" destId="{7000EFDE-60C0-40D5-8924-079E1DCD20DC}" srcOrd="5" destOrd="0" parTransId="{00F6377F-4F05-4D59-8BD4-DD0C05E08C0B}" sibTransId="{6D75F69D-6C7C-48E9-9B7F-AC78F738B043}"/>
    <dgm:cxn modelId="{607F8751-EBDD-4C76-B375-BC50BD24BD68}" srcId="{3F28AD6D-114A-4654-BF10-7230278A120F}" destId="{68C291D1-803B-4642-A2E1-91BA3C69DDC0}" srcOrd="7" destOrd="0" parTransId="{F130E6C4-CDB9-49DD-9826-52EA5AB9BFE7}" sibTransId="{8D4E1566-F76B-43C7-A31B-61B252B25C17}"/>
    <dgm:cxn modelId="{589D8F51-A10B-4E54-BDF6-F1ED2C50008D}" type="presOf" srcId="{7000EFDE-60C0-40D5-8924-079E1DCD20DC}" destId="{DD214AAD-A1A7-4178-BA9F-5112A22F9B99}" srcOrd="0" destOrd="0" presId="urn:microsoft.com/office/officeart/2005/8/layout/bProcess4"/>
    <dgm:cxn modelId="{EB7C5B73-BD60-4096-B90B-746782B63A51}" type="presOf" srcId="{F0DF1CE6-2875-4A23-8A05-371EABF49002}" destId="{DE5CC87A-C37E-4844-ADF3-83AF96F095B9}" srcOrd="0" destOrd="0" presId="urn:microsoft.com/office/officeart/2005/8/layout/bProcess4"/>
    <dgm:cxn modelId="{D0B9A255-7AF5-4E6F-B849-1595EC965D86}" type="presOf" srcId="{6D75F69D-6C7C-48E9-9B7F-AC78F738B043}" destId="{A2EC30DB-942D-4B6A-B88F-8B5580E6CA68}" srcOrd="0" destOrd="0" presId="urn:microsoft.com/office/officeart/2005/8/layout/bProcess4"/>
    <dgm:cxn modelId="{D3F5B577-C635-4D4C-ABFA-C4B015784995}" type="presOf" srcId="{8D4E1566-F76B-43C7-A31B-61B252B25C17}" destId="{1D3E28C8-39DF-4B7F-BCE1-39F0BB5E863B}"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5EC6937E-4511-4C07-AA8A-69AF2952A723}" type="presOf" srcId="{4F6B3F1F-D8C0-43C0-8C38-8D3F589764AF}" destId="{FD281327-2FF3-4375-AC41-DEBECF24C13B}" srcOrd="0" destOrd="0" presId="urn:microsoft.com/office/officeart/2005/8/layout/bProcess4"/>
    <dgm:cxn modelId="{D121C795-A7AB-44E4-8723-7BEC86066F7D}" type="presOf" srcId="{82846E4C-C390-4F5B-8912-D44379A661D2}" destId="{2AAB78E5-C38C-4C5F-8B92-6CC4B4176173}"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4D22E49A-50EE-4663-A5CD-C76FAE221811}" type="presOf" srcId="{97B32AAA-9C7A-4611-A0CD-DBAF83FF7A6B}" destId="{C9A94AB5-AD82-4A49-996D-1BE0DC2DE243}" srcOrd="0" destOrd="0" presId="urn:microsoft.com/office/officeart/2005/8/layout/bProcess4"/>
    <dgm:cxn modelId="{9EB696B1-389C-49B6-A4BC-B62AE5718E5F}" type="presOf" srcId="{5242499B-C683-44F1-8A39-38F3727B5DD9}" destId="{0CBC0E5E-6CC5-46BA-AA4E-B59C585D2CA6}"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165CBBB8-75ED-40D4-AAD0-01EB3345F36D}" type="presOf" srcId="{5A6369BB-BEB0-455E-AE24-CB416A1E47D6}" destId="{C2509210-1CFE-4F4C-A0CE-8310DFA8D01C}" srcOrd="0" destOrd="0" presId="urn:microsoft.com/office/officeart/2005/8/layout/bProcess4"/>
    <dgm:cxn modelId="{581871CB-3009-4C9C-A2B5-CE9C8CEE6B74}" type="presOf" srcId="{D1B48921-74A6-468B-ABC7-F86052ABFB3B}" destId="{C168FC65-B405-4A0C-A001-1EB75B15C773}" srcOrd="0" destOrd="0" presId="urn:microsoft.com/office/officeart/2005/8/layout/bProcess4"/>
    <dgm:cxn modelId="{4879C2D8-E7C4-476A-B042-E827A3D3AA08}" type="presOf" srcId="{68C291D1-803B-4642-A2E1-91BA3C69DDC0}" destId="{E6F28907-D1F9-42A4-A183-E89A1077E3D8}" srcOrd="0" destOrd="0" presId="urn:microsoft.com/office/officeart/2005/8/layout/bProcess4"/>
    <dgm:cxn modelId="{5C2C87DC-B3D5-4AF4-9568-C58E9AC893A3}" type="presOf" srcId="{87FCE503-7AD1-4CCB-B5D7-D022C92B4205}" destId="{32EEB360-DFCB-4E08-B9E3-5398DEF66D5B}"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C74070E4-2527-4589-8912-F9DF3428FF80}" type="presOf" srcId="{5BF9C925-8E52-4514-ADB8-CD600479AFE0}" destId="{B68A63BD-AA0F-47B9-87AF-B60CF995EB75}" srcOrd="0" destOrd="0" presId="urn:microsoft.com/office/officeart/2005/8/layout/bProcess4"/>
    <dgm:cxn modelId="{63E2E6E6-4362-4044-9CBE-58C83EEF68A4}" type="presOf" srcId="{B36E53C2-5886-4F2B-B026-75D05E8C6D00}" destId="{ABCF0DF6-7B35-4E90-91BB-6979574D1497}" srcOrd="0" destOrd="0" presId="urn:microsoft.com/office/officeart/2005/8/layout/bProcess4"/>
    <dgm:cxn modelId="{5004EAE6-3E95-4580-BECD-D0A8886FAE69}" type="presOf" srcId="{A84E63D9-E717-44D3-A0E6-BBEFAF4E19CA}" destId="{D754852E-6D6B-4606-BFB0-ED5869D434AE}"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4E07ABFE-F5F1-49D6-A2C9-7741D602865A}" srcId="{3F28AD6D-114A-4654-BF10-7230278A120F}" destId="{AF30CE98-07C1-4988-A8B0-97430CCE7698}" srcOrd="1" destOrd="0" parTransId="{CAFFB642-3672-4702-ADFE-3FD098C5BC5A}" sibTransId="{A84E63D9-E717-44D3-A0E6-BBEFAF4E19CA}"/>
    <dgm:cxn modelId="{EE557189-FD27-459B-963B-13AA4DFE1EBA}" type="presParOf" srcId="{1B8A7DBD-18E2-4D3D-9CB2-9A5FA08E001A}" destId="{D91CAC22-4221-4DB2-B127-AE9986AF787E}" srcOrd="0" destOrd="0" presId="urn:microsoft.com/office/officeart/2005/8/layout/bProcess4"/>
    <dgm:cxn modelId="{28ADEEAA-7DE1-4815-8422-0235F86B228C}" type="presParOf" srcId="{D91CAC22-4221-4DB2-B127-AE9986AF787E}" destId="{4BE279F9-8F92-4E28-9C5A-A5591EC8AD53}" srcOrd="0" destOrd="0" presId="urn:microsoft.com/office/officeart/2005/8/layout/bProcess4"/>
    <dgm:cxn modelId="{22F1CFF2-A772-4E88-82F5-9B3283E424B3}" type="presParOf" srcId="{D91CAC22-4221-4DB2-B127-AE9986AF787E}" destId="{C9A94AB5-AD82-4A49-996D-1BE0DC2DE243}" srcOrd="1" destOrd="0" presId="urn:microsoft.com/office/officeart/2005/8/layout/bProcess4"/>
    <dgm:cxn modelId="{8566DABA-9B2A-4895-8C79-B38A7DE831D4}" type="presParOf" srcId="{1B8A7DBD-18E2-4D3D-9CB2-9A5FA08E001A}" destId="{FD281327-2FF3-4375-AC41-DEBECF24C13B}" srcOrd="1" destOrd="0" presId="urn:microsoft.com/office/officeart/2005/8/layout/bProcess4"/>
    <dgm:cxn modelId="{E33D9F96-2134-4201-ADD2-638503D3D7EC}" type="presParOf" srcId="{1B8A7DBD-18E2-4D3D-9CB2-9A5FA08E001A}" destId="{CA693033-2A36-47F9-9DA7-68E06D43E656}" srcOrd="2" destOrd="0" presId="urn:microsoft.com/office/officeart/2005/8/layout/bProcess4"/>
    <dgm:cxn modelId="{3D348593-7F61-44CA-81A2-67DFAF095D6D}" type="presParOf" srcId="{CA693033-2A36-47F9-9DA7-68E06D43E656}" destId="{FA7218A4-8FD9-4A4D-A83C-BE0B77AB6F39}" srcOrd="0" destOrd="0" presId="urn:microsoft.com/office/officeart/2005/8/layout/bProcess4"/>
    <dgm:cxn modelId="{3A13D031-E011-4822-B6C7-3EE01A5CA7EF}" type="presParOf" srcId="{CA693033-2A36-47F9-9DA7-68E06D43E656}" destId="{A9C4DBB7-F849-4D2A-AEA5-108F3B2444D5}" srcOrd="1" destOrd="0" presId="urn:microsoft.com/office/officeart/2005/8/layout/bProcess4"/>
    <dgm:cxn modelId="{4C6544B7-6F7A-45D2-AABF-9C628A4CA226}" type="presParOf" srcId="{1B8A7DBD-18E2-4D3D-9CB2-9A5FA08E001A}" destId="{D754852E-6D6B-4606-BFB0-ED5869D434AE}" srcOrd="3" destOrd="0" presId="urn:microsoft.com/office/officeart/2005/8/layout/bProcess4"/>
    <dgm:cxn modelId="{A8A9BD5E-778C-4D4E-B008-E3C72E47B4C3}" type="presParOf" srcId="{1B8A7DBD-18E2-4D3D-9CB2-9A5FA08E001A}" destId="{8487F11D-96D8-4820-94AE-4418CD5D9AE2}" srcOrd="4" destOrd="0" presId="urn:microsoft.com/office/officeart/2005/8/layout/bProcess4"/>
    <dgm:cxn modelId="{AE60E45A-78C9-43B8-9ED4-1B19F60DC0C5}" type="presParOf" srcId="{8487F11D-96D8-4820-94AE-4418CD5D9AE2}" destId="{3BED61D7-DDB9-4785-89D6-C4947D8BDBDF}" srcOrd="0" destOrd="0" presId="urn:microsoft.com/office/officeart/2005/8/layout/bProcess4"/>
    <dgm:cxn modelId="{2844207C-1775-48DA-A1DB-D796403E1527}" type="presParOf" srcId="{8487F11D-96D8-4820-94AE-4418CD5D9AE2}" destId="{32EEB360-DFCB-4E08-B9E3-5398DEF66D5B}" srcOrd="1" destOrd="0" presId="urn:microsoft.com/office/officeart/2005/8/layout/bProcess4"/>
    <dgm:cxn modelId="{FB38ADAE-5523-4E4C-94C3-C0C2ABBC9381}" type="presParOf" srcId="{1B8A7DBD-18E2-4D3D-9CB2-9A5FA08E001A}" destId="{0CBC0E5E-6CC5-46BA-AA4E-B59C585D2CA6}" srcOrd="5" destOrd="0" presId="urn:microsoft.com/office/officeart/2005/8/layout/bProcess4"/>
    <dgm:cxn modelId="{1C5D38E4-E639-4BDA-B349-429915788F32}" type="presParOf" srcId="{1B8A7DBD-18E2-4D3D-9CB2-9A5FA08E001A}" destId="{D05F482B-5E73-45ED-97AC-46EF45CECBF1}" srcOrd="6" destOrd="0" presId="urn:microsoft.com/office/officeart/2005/8/layout/bProcess4"/>
    <dgm:cxn modelId="{82240B7E-4550-402A-91A3-935F259411F0}" type="presParOf" srcId="{D05F482B-5E73-45ED-97AC-46EF45CECBF1}" destId="{DAB165F3-584A-47B2-A0FA-DB790D0787E3}" srcOrd="0" destOrd="0" presId="urn:microsoft.com/office/officeart/2005/8/layout/bProcess4"/>
    <dgm:cxn modelId="{E95ED3D9-EA8B-4332-9685-C4A77FF7A61E}" type="presParOf" srcId="{D05F482B-5E73-45ED-97AC-46EF45CECBF1}" destId="{C2509210-1CFE-4F4C-A0CE-8310DFA8D01C}" srcOrd="1" destOrd="0" presId="urn:microsoft.com/office/officeart/2005/8/layout/bProcess4"/>
    <dgm:cxn modelId="{17735D16-B665-458C-9B93-E2DAAE43831F}" type="presParOf" srcId="{1B8A7DBD-18E2-4D3D-9CB2-9A5FA08E001A}" destId="{B68A63BD-AA0F-47B9-87AF-B60CF995EB75}" srcOrd="7" destOrd="0" presId="urn:microsoft.com/office/officeart/2005/8/layout/bProcess4"/>
    <dgm:cxn modelId="{4D5C2B26-2802-4D89-B26F-820E642B1A31}" type="presParOf" srcId="{1B8A7DBD-18E2-4D3D-9CB2-9A5FA08E001A}" destId="{8DC7097C-255A-44DC-A74E-168745C610D1}" srcOrd="8" destOrd="0" presId="urn:microsoft.com/office/officeart/2005/8/layout/bProcess4"/>
    <dgm:cxn modelId="{BF1B277B-DDFF-43FB-A205-56488ACEBFBF}" type="presParOf" srcId="{8DC7097C-255A-44DC-A74E-168745C610D1}" destId="{D2412352-5849-476B-A297-8222CC0FBF85}" srcOrd="0" destOrd="0" presId="urn:microsoft.com/office/officeart/2005/8/layout/bProcess4"/>
    <dgm:cxn modelId="{B8153A49-8B58-4334-9819-157F55E9069D}" type="presParOf" srcId="{8DC7097C-255A-44DC-A74E-168745C610D1}" destId="{586989BA-FDF1-4086-B49B-E670D6E91C6F}" srcOrd="1" destOrd="0" presId="urn:microsoft.com/office/officeart/2005/8/layout/bProcess4"/>
    <dgm:cxn modelId="{A0A5EDA2-77DD-4CC3-8859-C5CA5539A013}" type="presParOf" srcId="{1B8A7DBD-18E2-4D3D-9CB2-9A5FA08E001A}" destId="{8CECE41D-57A9-446F-85E7-0F98D18878B4}" srcOrd="9" destOrd="0" presId="urn:microsoft.com/office/officeart/2005/8/layout/bProcess4"/>
    <dgm:cxn modelId="{B4BD12A7-AF1C-4959-A060-879209FCD0C1}" type="presParOf" srcId="{1B8A7DBD-18E2-4D3D-9CB2-9A5FA08E001A}" destId="{86508A92-15B4-432B-8EDD-6A6A8DEE907B}" srcOrd="10" destOrd="0" presId="urn:microsoft.com/office/officeart/2005/8/layout/bProcess4"/>
    <dgm:cxn modelId="{12787456-7E6B-42F1-BAB9-CFD08D2F1202}" type="presParOf" srcId="{86508A92-15B4-432B-8EDD-6A6A8DEE907B}" destId="{4B17ABE3-035A-43FE-B66F-E8AD0676D452}" srcOrd="0" destOrd="0" presId="urn:microsoft.com/office/officeart/2005/8/layout/bProcess4"/>
    <dgm:cxn modelId="{C830B966-52C2-4C64-BFA8-0E98BA260540}" type="presParOf" srcId="{86508A92-15B4-432B-8EDD-6A6A8DEE907B}" destId="{DD214AAD-A1A7-4178-BA9F-5112A22F9B99}" srcOrd="1" destOrd="0" presId="urn:microsoft.com/office/officeart/2005/8/layout/bProcess4"/>
    <dgm:cxn modelId="{1BC188B0-21AB-4854-8C7C-66FD55360467}" type="presParOf" srcId="{1B8A7DBD-18E2-4D3D-9CB2-9A5FA08E001A}" destId="{A2EC30DB-942D-4B6A-B88F-8B5580E6CA68}" srcOrd="11" destOrd="0" presId="urn:microsoft.com/office/officeart/2005/8/layout/bProcess4"/>
    <dgm:cxn modelId="{309693C5-CCDB-4116-AFD8-DA137D4A8229}" type="presParOf" srcId="{1B8A7DBD-18E2-4D3D-9CB2-9A5FA08E001A}" destId="{F3038163-FD50-4816-9C09-409BCD6B0039}" srcOrd="12" destOrd="0" presId="urn:microsoft.com/office/officeart/2005/8/layout/bProcess4"/>
    <dgm:cxn modelId="{EBE0881B-F879-49CE-8E7D-8F1532E74B06}" type="presParOf" srcId="{F3038163-FD50-4816-9C09-409BCD6B0039}" destId="{D0BE2963-9ECB-4532-9A0F-B0669BE66B24}" srcOrd="0" destOrd="0" presId="urn:microsoft.com/office/officeart/2005/8/layout/bProcess4"/>
    <dgm:cxn modelId="{046527F7-A4D5-4123-AC53-16E2DA99D73E}" type="presParOf" srcId="{F3038163-FD50-4816-9C09-409BCD6B0039}" destId="{DE5CC87A-C37E-4844-ADF3-83AF96F095B9}" srcOrd="1" destOrd="0" presId="urn:microsoft.com/office/officeart/2005/8/layout/bProcess4"/>
    <dgm:cxn modelId="{2BF60657-F0F6-4EE0-B922-018855E9D917}" type="presParOf" srcId="{1B8A7DBD-18E2-4D3D-9CB2-9A5FA08E001A}" destId="{C168FC65-B405-4A0C-A001-1EB75B15C773}" srcOrd="13" destOrd="0" presId="urn:microsoft.com/office/officeart/2005/8/layout/bProcess4"/>
    <dgm:cxn modelId="{3081EE27-EF23-4FA1-8C73-2FC715266DAD}" type="presParOf" srcId="{1B8A7DBD-18E2-4D3D-9CB2-9A5FA08E001A}" destId="{C4CDABB6-DB73-4C67-8318-3B58BA9E6ED5}" srcOrd="14" destOrd="0" presId="urn:microsoft.com/office/officeart/2005/8/layout/bProcess4"/>
    <dgm:cxn modelId="{BD00A1F9-331B-4AB1-BB05-4A011D0E6261}" type="presParOf" srcId="{C4CDABB6-DB73-4C67-8318-3B58BA9E6ED5}" destId="{90A3A409-F5F8-4516-AA31-12E8677DE087}" srcOrd="0" destOrd="0" presId="urn:microsoft.com/office/officeart/2005/8/layout/bProcess4"/>
    <dgm:cxn modelId="{105BB86F-FE90-4128-A285-7DA98C5ED15E}" type="presParOf" srcId="{C4CDABB6-DB73-4C67-8318-3B58BA9E6ED5}" destId="{E6F28907-D1F9-42A4-A183-E89A1077E3D8}" srcOrd="1" destOrd="0" presId="urn:microsoft.com/office/officeart/2005/8/layout/bProcess4"/>
    <dgm:cxn modelId="{BB5E8F45-B29C-40A3-BE85-7BA500203130}" type="presParOf" srcId="{1B8A7DBD-18E2-4D3D-9CB2-9A5FA08E001A}" destId="{1D3E28C8-39DF-4B7F-BCE1-39F0BB5E863B}" srcOrd="15" destOrd="0" presId="urn:microsoft.com/office/officeart/2005/8/layout/bProcess4"/>
    <dgm:cxn modelId="{147C14F6-B49E-4163-823C-AE9BB0DBAE64}" type="presParOf" srcId="{1B8A7DBD-18E2-4D3D-9CB2-9A5FA08E001A}" destId="{2881F583-E1A9-4AD6-A6BF-D6E1B7629A83}" srcOrd="16" destOrd="0" presId="urn:microsoft.com/office/officeart/2005/8/layout/bProcess4"/>
    <dgm:cxn modelId="{DD8E00A8-61E5-4397-8379-6C393982A3CA}" type="presParOf" srcId="{2881F583-E1A9-4AD6-A6BF-D6E1B7629A83}" destId="{FE9AD9A1-6B0F-4AD3-8164-464A6CFA454C}" srcOrd="0" destOrd="0" presId="urn:microsoft.com/office/officeart/2005/8/layout/bProcess4"/>
    <dgm:cxn modelId="{8727C764-C99E-494F-9B83-A41680DEB647}" type="presParOf" srcId="{2881F583-E1A9-4AD6-A6BF-D6E1B7629A83}" destId="{2AAB78E5-C38C-4C5F-8B92-6CC4B4176173}" srcOrd="1" destOrd="0" presId="urn:microsoft.com/office/officeart/2005/8/layout/bProcess4"/>
    <dgm:cxn modelId="{E9AD1F72-1A0B-4FF0-BFF1-B684CE1806C0}" type="presParOf" srcId="{1B8A7DBD-18E2-4D3D-9CB2-9A5FA08E001A}" destId="{D1F2FDEF-FDDB-472D-B1E6-CD31F3D0E815}" srcOrd="17" destOrd="0" presId="urn:microsoft.com/office/officeart/2005/8/layout/bProcess4"/>
    <dgm:cxn modelId="{B0E8B7CC-4976-4161-886A-9AB87355EFEF}" type="presParOf" srcId="{1B8A7DBD-18E2-4D3D-9CB2-9A5FA08E001A}" destId="{21FA0667-9BF2-4919-88F9-AA318E992CE0}" srcOrd="18" destOrd="0" presId="urn:microsoft.com/office/officeart/2005/8/layout/bProcess4"/>
    <dgm:cxn modelId="{40A2BA35-32DA-4B5F-9A13-D07656B040B7}" type="presParOf" srcId="{21FA0667-9BF2-4919-88F9-AA318E992CE0}" destId="{5E841B8A-E70E-40E7-BE33-ADB372A412B5}" srcOrd="0" destOrd="0" presId="urn:microsoft.com/office/officeart/2005/8/layout/bProcess4"/>
    <dgm:cxn modelId="{C3E57248-01B4-4D8A-A74F-AA45553D0A36}"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8DE98F-6138-464A-9D4B-02CA141CF24B}" type="doc">
      <dgm:prSet loTypeId="urn:microsoft.com/office/officeart/2005/8/layout/hierarchy3" loCatId="relationship" qsTypeId="urn:microsoft.com/office/officeart/2005/8/quickstyle/simple1#23" qsCatId="simple" csTypeId="urn:microsoft.com/office/officeart/2005/8/colors/accent2_2" csCatId="accent2" phldr="1"/>
      <dgm:spPr/>
      <dgm:t>
        <a:bodyPr/>
        <a:lstStyle/>
        <a:p>
          <a:endParaRPr lang="en-US"/>
        </a:p>
      </dgm:t>
    </dgm:pt>
    <dgm:pt modelId="{8C327AA4-6BAE-4460-924F-0538D239D16F}">
      <dgm:prSet phldrT="[Text]"/>
      <dgm:spPr/>
      <dgm:t>
        <a:bodyPr/>
        <a:lstStyle/>
        <a:p>
          <a:r>
            <a:rPr lang="en-US" dirty="0"/>
            <a:t>Exams</a:t>
          </a:r>
        </a:p>
      </dgm:t>
    </dgm:pt>
    <dgm:pt modelId="{57389E48-6651-4131-8700-0122C16F60B1}" type="parTrans" cxnId="{9905ACDB-17A2-4172-B802-967C8C85CBF7}">
      <dgm:prSet/>
      <dgm:spPr/>
      <dgm:t>
        <a:bodyPr/>
        <a:lstStyle/>
        <a:p>
          <a:endParaRPr lang="en-US"/>
        </a:p>
      </dgm:t>
    </dgm:pt>
    <dgm:pt modelId="{CB952D33-C597-4B30-ADE3-F27501D1B50C}" type="sibTrans" cxnId="{9905ACDB-17A2-4172-B802-967C8C85CBF7}">
      <dgm:prSet/>
      <dgm:spPr/>
      <dgm:t>
        <a:bodyPr/>
        <a:lstStyle/>
        <a:p>
          <a:endParaRPr lang="en-US"/>
        </a:p>
      </dgm:t>
    </dgm:pt>
    <dgm:pt modelId="{C9481EA8-20C7-4D8A-B3B2-EFC235DE46FF}">
      <dgm:prSet phldrT="[Text]"/>
      <dgm:spPr/>
      <dgm:t>
        <a:bodyPr/>
        <a:lstStyle/>
        <a:p>
          <a:r>
            <a:rPr lang="en-US" dirty="0"/>
            <a:t>Comp</a:t>
          </a:r>
        </a:p>
      </dgm:t>
    </dgm:pt>
    <dgm:pt modelId="{D37C6678-6BD1-4FDB-B61A-DF66F25E09D1}" type="parTrans" cxnId="{C183510F-40C8-4808-BA4E-448884F20989}">
      <dgm:prSet/>
      <dgm:spPr/>
      <dgm:t>
        <a:bodyPr/>
        <a:lstStyle/>
        <a:p>
          <a:endParaRPr lang="en-US"/>
        </a:p>
      </dgm:t>
    </dgm:pt>
    <dgm:pt modelId="{EF4434C6-C372-4C24-A0AB-AEE741DD75A5}" type="sibTrans" cxnId="{C183510F-40C8-4808-BA4E-448884F20989}">
      <dgm:prSet/>
      <dgm:spPr/>
      <dgm:t>
        <a:bodyPr/>
        <a:lstStyle/>
        <a:p>
          <a:endParaRPr lang="en-US"/>
        </a:p>
      </dgm:t>
    </dgm:pt>
    <dgm:pt modelId="{508D62A3-BE99-484C-A67B-D483EA2A36F8}">
      <dgm:prSet phldrT="[Text]"/>
      <dgm:spPr/>
      <dgm:t>
        <a:bodyPr/>
        <a:lstStyle/>
        <a:p>
          <a:r>
            <a:rPr lang="en-US" dirty="0"/>
            <a:t>Total</a:t>
          </a:r>
        </a:p>
      </dgm:t>
    </dgm:pt>
    <dgm:pt modelId="{F7F284CE-FEDC-438B-9A53-6349194D6C49}" type="parTrans" cxnId="{62BC9660-961E-423F-8579-E4219D315160}">
      <dgm:prSet/>
      <dgm:spPr/>
      <dgm:t>
        <a:bodyPr/>
        <a:lstStyle/>
        <a:p>
          <a:endParaRPr lang="en-US"/>
        </a:p>
      </dgm:t>
    </dgm:pt>
    <dgm:pt modelId="{FC8C0BF2-B607-4E1C-BD4C-B3CC13056886}" type="sibTrans" cxnId="{62BC9660-961E-423F-8579-E4219D315160}">
      <dgm:prSet/>
      <dgm:spPr/>
      <dgm:t>
        <a:bodyPr/>
        <a:lstStyle/>
        <a:p>
          <a:endParaRPr lang="en-US"/>
        </a:p>
      </dgm:t>
    </dgm:pt>
    <dgm:pt modelId="{1127400B-1CA5-4ACA-B2D2-A19C8394D7E3}">
      <dgm:prSet phldrT="[Text]"/>
      <dgm:spPr/>
      <dgm:t>
        <a:bodyPr/>
        <a:lstStyle/>
        <a:p>
          <a:r>
            <a:rPr lang="en-US" dirty="0"/>
            <a:t>Hours worked</a:t>
          </a:r>
        </a:p>
      </dgm:t>
    </dgm:pt>
    <dgm:pt modelId="{02FD87A7-F6EC-4BB0-8029-C2F92B0625F0}" type="sibTrans" cxnId="{42F22D3B-0A02-4CA2-912D-FDBB6CE5CFC7}">
      <dgm:prSet/>
      <dgm:spPr/>
      <dgm:t>
        <a:bodyPr/>
        <a:lstStyle/>
        <a:p>
          <a:endParaRPr lang="en-US"/>
        </a:p>
      </dgm:t>
    </dgm:pt>
    <dgm:pt modelId="{E30E4C35-4236-48CB-9305-E571AD13E887}" type="parTrans" cxnId="{42F22D3B-0A02-4CA2-912D-FDBB6CE5CFC7}">
      <dgm:prSet/>
      <dgm:spPr/>
      <dgm:t>
        <a:bodyPr/>
        <a:lstStyle/>
        <a:p>
          <a:endParaRPr lang="en-US"/>
        </a:p>
      </dgm:t>
    </dgm:pt>
    <dgm:pt modelId="{82309890-B14C-4901-9B34-1EB95AA84B8F}">
      <dgm:prSet phldrT="[Text]"/>
      <dgm:spPr/>
      <dgm:t>
        <a:bodyPr/>
        <a:lstStyle/>
        <a:p>
          <a:r>
            <a:rPr lang="en-US" dirty="0"/>
            <a:t>FTE</a:t>
          </a:r>
        </a:p>
      </dgm:t>
    </dgm:pt>
    <dgm:pt modelId="{1EBA6E3C-5D74-4A31-B8BB-EF447C51B11F}">
      <dgm:prSet phldrT="[Text]"/>
      <dgm:spPr/>
      <dgm:t>
        <a:bodyPr/>
        <a:lstStyle/>
        <a:p>
          <a:r>
            <a:rPr lang="en-US" dirty="0"/>
            <a:t>Staff</a:t>
          </a:r>
        </a:p>
      </dgm:t>
    </dgm:pt>
    <dgm:pt modelId="{1B44F6BC-49A0-4BA0-8316-A9E957603973}" type="sibTrans" cxnId="{964DABF2-BA16-4303-A3F6-09B9CBA32D74}">
      <dgm:prSet/>
      <dgm:spPr/>
      <dgm:t>
        <a:bodyPr/>
        <a:lstStyle/>
        <a:p>
          <a:endParaRPr lang="en-US"/>
        </a:p>
      </dgm:t>
    </dgm:pt>
    <dgm:pt modelId="{7B5D60F6-F333-4D9E-B043-1CF13AC5470E}" type="parTrans" cxnId="{964DABF2-BA16-4303-A3F6-09B9CBA32D74}">
      <dgm:prSet/>
      <dgm:spPr/>
      <dgm:t>
        <a:bodyPr/>
        <a:lstStyle/>
        <a:p>
          <a:endParaRPr lang="en-US"/>
        </a:p>
      </dgm:t>
    </dgm:pt>
    <dgm:pt modelId="{35514F6B-34A5-4691-B2FE-1C0C5731759E}" type="sibTrans" cxnId="{59A9E3E0-A6DE-4FCD-94D0-F06CE7BD7C49}">
      <dgm:prSet/>
      <dgm:spPr/>
      <dgm:t>
        <a:bodyPr/>
        <a:lstStyle/>
        <a:p>
          <a:endParaRPr lang="en-US"/>
        </a:p>
      </dgm:t>
    </dgm:pt>
    <dgm:pt modelId="{41C130B7-8750-4AEC-897B-B77331880E84}" type="parTrans" cxnId="{59A9E3E0-A6DE-4FCD-94D0-F06CE7BD7C49}">
      <dgm:prSet/>
      <dgm:spPr/>
      <dgm:t>
        <a:bodyPr/>
        <a:lstStyle/>
        <a:p>
          <a:endParaRPr lang="en-US"/>
        </a:p>
      </dgm:t>
    </dgm:pt>
    <dgm:pt modelId="{0E462B3D-0D7F-407A-BD59-1C28F78B9D2E}">
      <dgm:prSet phldrT="[Text]"/>
      <dgm:spPr/>
      <dgm:t>
        <a:bodyPr/>
        <a:lstStyle/>
        <a:p>
          <a:r>
            <a:rPr lang="en-US" dirty="0"/>
            <a:t>Doctors</a:t>
          </a:r>
        </a:p>
      </dgm:t>
    </dgm:pt>
    <dgm:pt modelId="{BC3FD9C9-6D62-45A8-947F-BB253A92A3F2}" type="parTrans" cxnId="{8083E820-64D0-4E28-BD21-C5129BA2D4FC}">
      <dgm:prSet/>
      <dgm:spPr/>
      <dgm:t>
        <a:bodyPr/>
        <a:lstStyle/>
        <a:p>
          <a:endParaRPr lang="en-US"/>
        </a:p>
      </dgm:t>
    </dgm:pt>
    <dgm:pt modelId="{D971E2FC-7592-498E-830D-7A16AF61FA93}" type="sibTrans" cxnId="{8083E820-64D0-4E28-BD21-C5129BA2D4FC}">
      <dgm:prSet/>
      <dgm:spPr/>
      <dgm:t>
        <a:bodyPr/>
        <a:lstStyle/>
        <a:p>
          <a:endParaRPr lang="en-US"/>
        </a:p>
      </dgm:t>
    </dgm:pt>
    <dgm:pt modelId="{7FBF52CA-20F3-4F8E-95D8-967D4F9D6313}">
      <dgm:prSet phldrT="[Text]"/>
      <dgm:spPr/>
      <dgm:t>
        <a:bodyPr/>
        <a:lstStyle/>
        <a:p>
          <a:r>
            <a:rPr lang="en-US" dirty="0"/>
            <a:t>FTE</a:t>
          </a:r>
        </a:p>
      </dgm:t>
    </dgm:pt>
    <dgm:pt modelId="{8A477AAB-FE66-423F-8650-443CB2866A4C}" type="parTrans" cxnId="{67CE5EE0-E498-410B-B4B0-824D11DF11E0}">
      <dgm:prSet/>
      <dgm:spPr/>
      <dgm:t>
        <a:bodyPr/>
        <a:lstStyle/>
        <a:p>
          <a:endParaRPr lang="en-US"/>
        </a:p>
      </dgm:t>
    </dgm:pt>
    <dgm:pt modelId="{DDECFA31-C555-4E14-9E90-16CB772E09EB}" type="sibTrans" cxnId="{67CE5EE0-E498-410B-B4B0-824D11DF11E0}">
      <dgm:prSet/>
      <dgm:spPr/>
      <dgm:t>
        <a:bodyPr/>
        <a:lstStyle/>
        <a:p>
          <a:endParaRPr lang="en-US"/>
        </a:p>
      </dgm:t>
    </dgm:pt>
    <dgm:pt modelId="{96CBD7E0-19C6-4A80-B182-226BE9480865}">
      <dgm:prSet phldrT="[Text]"/>
      <dgm:spPr/>
      <dgm:t>
        <a:bodyPr/>
        <a:lstStyle/>
        <a:p>
          <a:r>
            <a:rPr lang="en-US" dirty="0"/>
            <a:t>New</a:t>
          </a:r>
        </a:p>
      </dgm:t>
    </dgm:pt>
    <dgm:pt modelId="{0F260F44-BEE7-4C37-B659-65382A548CDE}" type="parTrans" cxnId="{EB2BE5F3-C7AF-4801-8F4A-D3CB9707101E}">
      <dgm:prSet/>
      <dgm:spPr/>
      <dgm:t>
        <a:bodyPr/>
        <a:lstStyle/>
        <a:p>
          <a:endParaRPr lang="en-US"/>
        </a:p>
      </dgm:t>
    </dgm:pt>
    <dgm:pt modelId="{DB0876B7-8E59-45EF-8443-D41D786647AB}" type="sibTrans" cxnId="{EB2BE5F3-C7AF-4801-8F4A-D3CB9707101E}">
      <dgm:prSet/>
      <dgm:spPr/>
      <dgm:t>
        <a:bodyPr/>
        <a:lstStyle/>
        <a:p>
          <a:endParaRPr lang="en-US"/>
        </a:p>
      </dgm:t>
    </dgm:pt>
    <dgm:pt modelId="{D0088A01-E488-4EED-8CF8-2A96C0A8AE0C}">
      <dgm:prSet phldrT="[Text]"/>
      <dgm:spPr/>
      <dgm:t>
        <a:bodyPr/>
        <a:lstStyle/>
        <a:p>
          <a:r>
            <a:rPr lang="en-US" dirty="0"/>
            <a:t>Possible</a:t>
          </a:r>
        </a:p>
      </dgm:t>
    </dgm:pt>
    <dgm:pt modelId="{D6327C49-C64D-43EF-A30D-F67FFA2AC8E4}" type="parTrans" cxnId="{A41BBAB3-2E81-4CD8-9DEF-8769DF30E1DA}">
      <dgm:prSet/>
      <dgm:spPr/>
      <dgm:t>
        <a:bodyPr/>
        <a:lstStyle/>
        <a:p>
          <a:endParaRPr lang="en-US"/>
        </a:p>
      </dgm:t>
    </dgm:pt>
    <dgm:pt modelId="{AE6C21C1-78B8-4366-A1E3-E3EBB0B9183E}" type="sibTrans" cxnId="{A41BBAB3-2E81-4CD8-9DEF-8769DF30E1DA}">
      <dgm:prSet/>
      <dgm:spPr/>
      <dgm:t>
        <a:bodyPr/>
        <a:lstStyle/>
        <a:p>
          <a:endParaRPr lang="en-US"/>
        </a:p>
      </dgm:t>
    </dgm:pt>
    <dgm:pt modelId="{45D891A9-D58B-40E1-B69C-3948AA593EA1}">
      <dgm:prSet phldrT="[Text]"/>
      <dgm:spPr/>
      <dgm:t>
        <a:bodyPr/>
        <a:lstStyle/>
        <a:p>
          <a:r>
            <a:rPr lang="en-US" dirty="0"/>
            <a:t>Practice</a:t>
          </a:r>
        </a:p>
      </dgm:t>
    </dgm:pt>
    <dgm:pt modelId="{63EBE78D-3A68-4BA1-B4F7-D3D31625BB3B}" type="parTrans" cxnId="{C308D9CF-88CC-4495-89BC-83018757D64D}">
      <dgm:prSet/>
      <dgm:spPr/>
      <dgm:t>
        <a:bodyPr/>
        <a:lstStyle/>
        <a:p>
          <a:endParaRPr lang="en-US"/>
        </a:p>
      </dgm:t>
    </dgm:pt>
    <dgm:pt modelId="{49C15973-C5AB-49DC-9441-2892A03D9BB4}" type="sibTrans" cxnId="{C308D9CF-88CC-4495-89BC-83018757D64D}">
      <dgm:prSet/>
      <dgm:spPr/>
      <dgm:t>
        <a:bodyPr/>
        <a:lstStyle/>
        <a:p>
          <a:endParaRPr lang="en-US"/>
        </a:p>
      </dgm:t>
    </dgm:pt>
    <dgm:pt modelId="{ED2C0F30-6658-41EB-A2FC-BAE2187D7303}">
      <dgm:prSet phldrT="[Text]"/>
      <dgm:spPr/>
      <dgm:t>
        <a:bodyPr/>
        <a:lstStyle/>
        <a:p>
          <a:r>
            <a:rPr lang="en-US" dirty="0"/>
            <a:t>Hours open</a:t>
          </a:r>
        </a:p>
      </dgm:t>
    </dgm:pt>
    <dgm:pt modelId="{FEB8CDC3-E97B-4BAC-BB01-98482D31AAD9}" type="parTrans" cxnId="{39C0C569-10BA-4DFC-AD3C-703DC957F9D1}">
      <dgm:prSet/>
      <dgm:spPr/>
      <dgm:t>
        <a:bodyPr/>
        <a:lstStyle/>
        <a:p>
          <a:endParaRPr lang="en-US"/>
        </a:p>
      </dgm:t>
    </dgm:pt>
    <dgm:pt modelId="{482063C6-ADA4-4C4D-BBD5-631CE4887B89}" type="sibTrans" cxnId="{39C0C569-10BA-4DFC-AD3C-703DC957F9D1}">
      <dgm:prSet/>
      <dgm:spPr/>
      <dgm:t>
        <a:bodyPr/>
        <a:lstStyle/>
        <a:p>
          <a:endParaRPr lang="en-US"/>
        </a:p>
      </dgm:t>
    </dgm:pt>
    <dgm:pt modelId="{D962A1A2-AE95-4E66-93AB-D3A55E84377C}">
      <dgm:prSet phldrT="[Text]"/>
      <dgm:spPr/>
      <dgm:t>
        <a:bodyPr/>
        <a:lstStyle/>
        <a:p>
          <a:r>
            <a:rPr lang="en-US" dirty="0"/>
            <a:t>Hours worked</a:t>
          </a:r>
        </a:p>
      </dgm:t>
    </dgm:pt>
    <dgm:pt modelId="{DD8A2C15-8F88-41EC-BC8A-123161D7FAD6}" type="parTrans" cxnId="{C0789AD0-EC4A-4A4F-8534-53F2734A3EDF}">
      <dgm:prSet/>
      <dgm:spPr/>
      <dgm:t>
        <a:bodyPr/>
        <a:lstStyle/>
        <a:p>
          <a:endParaRPr lang="en-US"/>
        </a:p>
      </dgm:t>
    </dgm:pt>
    <dgm:pt modelId="{28B66381-8F2D-445E-86AB-5DF148E8CB48}" type="sibTrans" cxnId="{C0789AD0-EC4A-4A4F-8534-53F2734A3EDF}">
      <dgm:prSet/>
      <dgm:spPr/>
      <dgm:t>
        <a:bodyPr/>
        <a:lstStyle/>
        <a:p>
          <a:endParaRPr lang="en-US"/>
        </a:p>
      </dgm:t>
    </dgm:pt>
    <dgm:pt modelId="{C1458966-6BFB-4886-B4E9-DE1806FF5EAF}" type="pres">
      <dgm:prSet presAssocID="{E28DE98F-6138-464A-9D4B-02CA141CF24B}" presName="diagram" presStyleCnt="0">
        <dgm:presLayoutVars>
          <dgm:chPref val="1"/>
          <dgm:dir/>
          <dgm:animOne val="branch"/>
          <dgm:animLvl val="lvl"/>
          <dgm:resizeHandles/>
        </dgm:presLayoutVars>
      </dgm:prSet>
      <dgm:spPr/>
    </dgm:pt>
    <dgm:pt modelId="{B0C4000B-2D3C-4E1C-AD47-396F5F1BB3C3}" type="pres">
      <dgm:prSet presAssocID="{0E462B3D-0D7F-407A-BD59-1C28F78B9D2E}" presName="root" presStyleCnt="0"/>
      <dgm:spPr/>
    </dgm:pt>
    <dgm:pt modelId="{9C5CDE4E-947C-4786-B58B-06543E576FF5}" type="pres">
      <dgm:prSet presAssocID="{0E462B3D-0D7F-407A-BD59-1C28F78B9D2E}" presName="rootComposite" presStyleCnt="0"/>
      <dgm:spPr/>
    </dgm:pt>
    <dgm:pt modelId="{201A6897-9C0C-4E90-A56C-9EB78D12A8C9}" type="pres">
      <dgm:prSet presAssocID="{0E462B3D-0D7F-407A-BD59-1C28F78B9D2E}" presName="rootText" presStyleLbl="node1" presStyleIdx="0" presStyleCnt="4"/>
      <dgm:spPr/>
    </dgm:pt>
    <dgm:pt modelId="{988D423B-23AC-4BEB-BAB6-82654C3936C8}" type="pres">
      <dgm:prSet presAssocID="{0E462B3D-0D7F-407A-BD59-1C28F78B9D2E}" presName="rootConnector" presStyleLbl="node1" presStyleIdx="0" presStyleCnt="4"/>
      <dgm:spPr/>
    </dgm:pt>
    <dgm:pt modelId="{EFCFD663-5C48-4C17-8FE0-53EF3524C3C5}" type="pres">
      <dgm:prSet presAssocID="{0E462B3D-0D7F-407A-BD59-1C28F78B9D2E}" presName="childShape" presStyleCnt="0"/>
      <dgm:spPr/>
    </dgm:pt>
    <dgm:pt modelId="{A695DABF-11FE-498F-9CF7-42D6F24CC400}" type="pres">
      <dgm:prSet presAssocID="{8A477AAB-FE66-423F-8650-443CB2866A4C}" presName="Name13" presStyleLbl="parChTrans1D2" presStyleIdx="0" presStyleCnt="9"/>
      <dgm:spPr/>
    </dgm:pt>
    <dgm:pt modelId="{FCEA333D-A43C-4FA2-AF3A-76E4AC8FFC8B}" type="pres">
      <dgm:prSet presAssocID="{7FBF52CA-20F3-4F8E-95D8-967D4F9D6313}" presName="childText" presStyleLbl="bgAcc1" presStyleIdx="0" presStyleCnt="9">
        <dgm:presLayoutVars>
          <dgm:bulletEnabled val="1"/>
        </dgm:presLayoutVars>
      </dgm:prSet>
      <dgm:spPr/>
    </dgm:pt>
    <dgm:pt modelId="{782776F7-86C0-4761-B1E0-697085BF2004}" type="pres">
      <dgm:prSet presAssocID="{DD8A2C15-8F88-41EC-BC8A-123161D7FAD6}" presName="Name13" presStyleLbl="parChTrans1D2" presStyleIdx="1" presStyleCnt="9"/>
      <dgm:spPr/>
    </dgm:pt>
    <dgm:pt modelId="{3B0442DA-B82B-4230-A155-232F950CF05D}" type="pres">
      <dgm:prSet presAssocID="{D962A1A2-AE95-4E66-93AB-D3A55E84377C}" presName="childText" presStyleLbl="bgAcc1" presStyleIdx="1" presStyleCnt="9">
        <dgm:presLayoutVars>
          <dgm:bulletEnabled val="1"/>
        </dgm:presLayoutVars>
      </dgm:prSet>
      <dgm:spPr/>
    </dgm:pt>
    <dgm:pt modelId="{59EF28D7-A6C1-44CE-AF61-6313ECBA5951}" type="pres">
      <dgm:prSet presAssocID="{8C327AA4-6BAE-4460-924F-0538D239D16F}" presName="root" presStyleCnt="0"/>
      <dgm:spPr/>
    </dgm:pt>
    <dgm:pt modelId="{D0948894-31AB-4AE6-B1D6-151484D0DC29}" type="pres">
      <dgm:prSet presAssocID="{8C327AA4-6BAE-4460-924F-0538D239D16F}" presName="rootComposite" presStyleCnt="0"/>
      <dgm:spPr/>
    </dgm:pt>
    <dgm:pt modelId="{E84481C3-C479-4142-8962-0E474F03327D}" type="pres">
      <dgm:prSet presAssocID="{8C327AA4-6BAE-4460-924F-0538D239D16F}" presName="rootText" presStyleLbl="node1" presStyleIdx="1" presStyleCnt="4"/>
      <dgm:spPr/>
    </dgm:pt>
    <dgm:pt modelId="{A3518266-AF5D-4781-A904-95E71EDB8A9A}" type="pres">
      <dgm:prSet presAssocID="{8C327AA4-6BAE-4460-924F-0538D239D16F}" presName="rootConnector" presStyleLbl="node1" presStyleIdx="1" presStyleCnt="4"/>
      <dgm:spPr/>
    </dgm:pt>
    <dgm:pt modelId="{C08E627B-894E-4537-868B-ACB409B07683}" type="pres">
      <dgm:prSet presAssocID="{8C327AA4-6BAE-4460-924F-0538D239D16F}" presName="childShape" presStyleCnt="0"/>
      <dgm:spPr/>
    </dgm:pt>
    <dgm:pt modelId="{8E8177CA-36C1-4E48-880B-A7C87316413D}" type="pres">
      <dgm:prSet presAssocID="{D37C6678-6BD1-4FDB-B61A-DF66F25E09D1}" presName="Name13" presStyleLbl="parChTrans1D2" presStyleIdx="2" presStyleCnt="9"/>
      <dgm:spPr/>
    </dgm:pt>
    <dgm:pt modelId="{2CB8E9F8-9356-4C3C-A809-E15A3A5181C6}" type="pres">
      <dgm:prSet presAssocID="{C9481EA8-20C7-4D8A-B3B2-EFC235DE46FF}" presName="childText" presStyleLbl="bgAcc1" presStyleIdx="2" presStyleCnt="9">
        <dgm:presLayoutVars>
          <dgm:bulletEnabled val="1"/>
        </dgm:presLayoutVars>
      </dgm:prSet>
      <dgm:spPr/>
    </dgm:pt>
    <dgm:pt modelId="{589A353E-1228-4909-A722-F212FFD8DA79}" type="pres">
      <dgm:prSet presAssocID="{F7F284CE-FEDC-438B-9A53-6349194D6C49}" presName="Name13" presStyleLbl="parChTrans1D2" presStyleIdx="3" presStyleCnt="9"/>
      <dgm:spPr/>
    </dgm:pt>
    <dgm:pt modelId="{D97E4E5B-2B4E-4C65-AAD3-AAF5E4D3B393}" type="pres">
      <dgm:prSet presAssocID="{508D62A3-BE99-484C-A67B-D483EA2A36F8}" presName="childText" presStyleLbl="bgAcc1" presStyleIdx="3" presStyleCnt="9">
        <dgm:presLayoutVars>
          <dgm:bulletEnabled val="1"/>
        </dgm:presLayoutVars>
      </dgm:prSet>
      <dgm:spPr/>
    </dgm:pt>
    <dgm:pt modelId="{A57776F5-630E-4DEC-A6F4-D7BD9D15CE6C}" type="pres">
      <dgm:prSet presAssocID="{0F260F44-BEE7-4C37-B659-65382A548CDE}" presName="Name13" presStyleLbl="parChTrans1D2" presStyleIdx="4" presStyleCnt="9"/>
      <dgm:spPr/>
    </dgm:pt>
    <dgm:pt modelId="{281D20F8-A058-4387-8882-EC5398D491C7}" type="pres">
      <dgm:prSet presAssocID="{96CBD7E0-19C6-4A80-B182-226BE9480865}" presName="childText" presStyleLbl="bgAcc1" presStyleIdx="4" presStyleCnt="9">
        <dgm:presLayoutVars>
          <dgm:bulletEnabled val="1"/>
        </dgm:presLayoutVars>
      </dgm:prSet>
      <dgm:spPr/>
    </dgm:pt>
    <dgm:pt modelId="{9A6DBF94-53BD-4DBD-AF4F-A1681F48384E}" type="pres">
      <dgm:prSet presAssocID="{D6327C49-C64D-43EF-A30D-F67FFA2AC8E4}" presName="Name13" presStyleLbl="parChTrans1D2" presStyleIdx="5" presStyleCnt="9"/>
      <dgm:spPr/>
    </dgm:pt>
    <dgm:pt modelId="{DB079B77-76CB-49C6-8E46-076A14D03617}" type="pres">
      <dgm:prSet presAssocID="{D0088A01-E488-4EED-8CF8-2A96C0A8AE0C}" presName="childText" presStyleLbl="bgAcc1" presStyleIdx="5" presStyleCnt="9">
        <dgm:presLayoutVars>
          <dgm:bulletEnabled val="1"/>
        </dgm:presLayoutVars>
      </dgm:prSet>
      <dgm:spPr/>
    </dgm:pt>
    <dgm:pt modelId="{487BBBAE-E56E-441A-9CEF-CCB364A1CBA4}" type="pres">
      <dgm:prSet presAssocID="{1EBA6E3C-5D74-4A31-B8BB-EF447C51B11F}" presName="root" presStyleCnt="0"/>
      <dgm:spPr/>
    </dgm:pt>
    <dgm:pt modelId="{1A076611-1FFA-468A-A521-14A75225CEAD}" type="pres">
      <dgm:prSet presAssocID="{1EBA6E3C-5D74-4A31-B8BB-EF447C51B11F}" presName="rootComposite" presStyleCnt="0"/>
      <dgm:spPr/>
    </dgm:pt>
    <dgm:pt modelId="{40D6723C-7B7E-4C45-82D4-81CE239667DB}" type="pres">
      <dgm:prSet presAssocID="{1EBA6E3C-5D74-4A31-B8BB-EF447C51B11F}" presName="rootText" presStyleLbl="node1" presStyleIdx="2" presStyleCnt="4"/>
      <dgm:spPr/>
    </dgm:pt>
    <dgm:pt modelId="{02402631-FBB7-4154-9BF5-FD39B8C6D314}" type="pres">
      <dgm:prSet presAssocID="{1EBA6E3C-5D74-4A31-B8BB-EF447C51B11F}" presName="rootConnector" presStyleLbl="node1" presStyleIdx="2" presStyleCnt="4"/>
      <dgm:spPr/>
    </dgm:pt>
    <dgm:pt modelId="{4ACC8E5F-98FA-4E49-982B-6BD65319C2AE}" type="pres">
      <dgm:prSet presAssocID="{1EBA6E3C-5D74-4A31-B8BB-EF447C51B11F}" presName="childShape" presStyleCnt="0"/>
      <dgm:spPr/>
    </dgm:pt>
    <dgm:pt modelId="{CAC3B790-5050-431B-8230-8E215DC3BD52}" type="pres">
      <dgm:prSet presAssocID="{41C130B7-8750-4AEC-897B-B77331880E84}" presName="Name13" presStyleLbl="parChTrans1D2" presStyleIdx="6" presStyleCnt="9"/>
      <dgm:spPr/>
    </dgm:pt>
    <dgm:pt modelId="{0859159C-7C94-4019-9683-44EB87330B99}" type="pres">
      <dgm:prSet presAssocID="{82309890-B14C-4901-9B34-1EB95AA84B8F}" presName="childText" presStyleLbl="bgAcc1" presStyleIdx="6" presStyleCnt="9">
        <dgm:presLayoutVars>
          <dgm:bulletEnabled val="1"/>
        </dgm:presLayoutVars>
      </dgm:prSet>
      <dgm:spPr/>
    </dgm:pt>
    <dgm:pt modelId="{9954C844-0878-440A-9538-CAC6C9CC7E24}" type="pres">
      <dgm:prSet presAssocID="{E30E4C35-4236-48CB-9305-E571AD13E887}" presName="Name13" presStyleLbl="parChTrans1D2" presStyleIdx="7" presStyleCnt="9"/>
      <dgm:spPr/>
    </dgm:pt>
    <dgm:pt modelId="{94DFC474-2054-4AB0-B634-7B4DC09ECB1A}" type="pres">
      <dgm:prSet presAssocID="{1127400B-1CA5-4ACA-B2D2-A19C8394D7E3}" presName="childText" presStyleLbl="bgAcc1" presStyleIdx="7" presStyleCnt="9">
        <dgm:presLayoutVars>
          <dgm:bulletEnabled val="1"/>
        </dgm:presLayoutVars>
      </dgm:prSet>
      <dgm:spPr/>
    </dgm:pt>
    <dgm:pt modelId="{E182C3E5-7539-4086-9DC9-18CABD78FEF2}" type="pres">
      <dgm:prSet presAssocID="{45D891A9-D58B-40E1-B69C-3948AA593EA1}" presName="root" presStyleCnt="0"/>
      <dgm:spPr/>
    </dgm:pt>
    <dgm:pt modelId="{2DA1383D-E641-4A07-8C4C-85AFEBD3C944}" type="pres">
      <dgm:prSet presAssocID="{45D891A9-D58B-40E1-B69C-3948AA593EA1}" presName="rootComposite" presStyleCnt="0"/>
      <dgm:spPr/>
    </dgm:pt>
    <dgm:pt modelId="{EF6C27D8-2160-4BDA-A2FE-4F70DB8E3E49}" type="pres">
      <dgm:prSet presAssocID="{45D891A9-D58B-40E1-B69C-3948AA593EA1}" presName="rootText" presStyleLbl="node1" presStyleIdx="3" presStyleCnt="4"/>
      <dgm:spPr/>
    </dgm:pt>
    <dgm:pt modelId="{4131D8CF-AE4E-495B-ACF7-292EC5A1CC94}" type="pres">
      <dgm:prSet presAssocID="{45D891A9-D58B-40E1-B69C-3948AA593EA1}" presName="rootConnector" presStyleLbl="node1" presStyleIdx="3" presStyleCnt="4"/>
      <dgm:spPr/>
    </dgm:pt>
    <dgm:pt modelId="{163DCB7F-4DD4-4E33-92EA-B34065DD108C}" type="pres">
      <dgm:prSet presAssocID="{45D891A9-D58B-40E1-B69C-3948AA593EA1}" presName="childShape" presStyleCnt="0"/>
      <dgm:spPr/>
    </dgm:pt>
    <dgm:pt modelId="{0EAB6A35-B323-4814-AE42-C260A5C150E7}" type="pres">
      <dgm:prSet presAssocID="{FEB8CDC3-E97B-4BAC-BB01-98482D31AAD9}" presName="Name13" presStyleLbl="parChTrans1D2" presStyleIdx="8" presStyleCnt="9"/>
      <dgm:spPr/>
    </dgm:pt>
    <dgm:pt modelId="{49CDD888-51F1-41D6-9530-555CC0636249}" type="pres">
      <dgm:prSet presAssocID="{ED2C0F30-6658-41EB-A2FC-BAE2187D7303}" presName="childText" presStyleLbl="bgAcc1" presStyleIdx="8" presStyleCnt="9">
        <dgm:presLayoutVars>
          <dgm:bulletEnabled val="1"/>
        </dgm:presLayoutVars>
      </dgm:prSet>
      <dgm:spPr/>
    </dgm:pt>
  </dgm:ptLst>
  <dgm:cxnLst>
    <dgm:cxn modelId="{BAB3C00C-F085-4229-8BED-D559E3FB733D}" type="presOf" srcId="{E30E4C35-4236-48CB-9305-E571AD13E887}" destId="{9954C844-0878-440A-9538-CAC6C9CC7E24}" srcOrd="0" destOrd="0" presId="urn:microsoft.com/office/officeart/2005/8/layout/hierarchy3"/>
    <dgm:cxn modelId="{C183510F-40C8-4808-BA4E-448884F20989}" srcId="{8C327AA4-6BAE-4460-924F-0538D239D16F}" destId="{C9481EA8-20C7-4D8A-B3B2-EFC235DE46FF}" srcOrd="0" destOrd="0" parTransId="{D37C6678-6BD1-4FDB-B61A-DF66F25E09D1}" sibTransId="{EF4434C6-C372-4C24-A0AB-AEE741DD75A5}"/>
    <dgm:cxn modelId="{0FB76C17-A4B4-42FB-8437-BC2C93DCC5AF}" type="presOf" srcId="{8A477AAB-FE66-423F-8650-443CB2866A4C}" destId="{A695DABF-11FE-498F-9CF7-42D6F24CC400}" srcOrd="0" destOrd="0" presId="urn:microsoft.com/office/officeart/2005/8/layout/hierarchy3"/>
    <dgm:cxn modelId="{E49B7B1B-2400-4C15-812C-B0637E192C77}" type="presOf" srcId="{45D891A9-D58B-40E1-B69C-3948AA593EA1}" destId="{4131D8CF-AE4E-495B-ACF7-292EC5A1CC94}" srcOrd="1" destOrd="0" presId="urn:microsoft.com/office/officeart/2005/8/layout/hierarchy3"/>
    <dgm:cxn modelId="{8083E820-64D0-4E28-BD21-C5129BA2D4FC}" srcId="{E28DE98F-6138-464A-9D4B-02CA141CF24B}" destId="{0E462B3D-0D7F-407A-BD59-1C28F78B9D2E}" srcOrd="0" destOrd="0" parTransId="{BC3FD9C9-6D62-45A8-947F-BB253A92A3F2}" sibTransId="{D971E2FC-7592-498E-830D-7A16AF61FA93}"/>
    <dgm:cxn modelId="{D2E42F39-C342-4500-9489-4D5459EC8F07}" type="presOf" srcId="{ED2C0F30-6658-41EB-A2FC-BAE2187D7303}" destId="{49CDD888-51F1-41D6-9530-555CC0636249}" srcOrd="0" destOrd="0" presId="urn:microsoft.com/office/officeart/2005/8/layout/hierarchy3"/>
    <dgm:cxn modelId="{42F22D3B-0A02-4CA2-912D-FDBB6CE5CFC7}" srcId="{1EBA6E3C-5D74-4A31-B8BB-EF447C51B11F}" destId="{1127400B-1CA5-4ACA-B2D2-A19C8394D7E3}" srcOrd="1" destOrd="0" parTransId="{E30E4C35-4236-48CB-9305-E571AD13E887}" sibTransId="{02FD87A7-F6EC-4BB0-8029-C2F92B0625F0}"/>
    <dgm:cxn modelId="{BA6E463B-8A3B-4B26-91DC-573247BE6118}" type="presOf" srcId="{C9481EA8-20C7-4D8A-B3B2-EFC235DE46FF}" destId="{2CB8E9F8-9356-4C3C-A809-E15A3A5181C6}" srcOrd="0" destOrd="0" presId="urn:microsoft.com/office/officeart/2005/8/layout/hierarchy3"/>
    <dgm:cxn modelId="{FC98F23C-F8D3-4D38-A1B6-0E68FFD4DCB1}" type="presOf" srcId="{508D62A3-BE99-484C-A67B-D483EA2A36F8}" destId="{D97E4E5B-2B4E-4C65-AAD3-AAF5E4D3B393}" srcOrd="0" destOrd="0" presId="urn:microsoft.com/office/officeart/2005/8/layout/hierarchy3"/>
    <dgm:cxn modelId="{2BF7613D-F84A-4293-8361-62E002647F52}" type="presOf" srcId="{1EBA6E3C-5D74-4A31-B8BB-EF447C51B11F}" destId="{02402631-FBB7-4154-9BF5-FD39B8C6D314}" srcOrd="1" destOrd="0" presId="urn:microsoft.com/office/officeart/2005/8/layout/hierarchy3"/>
    <dgm:cxn modelId="{B150B25D-E64F-4C4C-AC77-BE26BDCF3948}" type="presOf" srcId="{82309890-B14C-4901-9B34-1EB95AA84B8F}" destId="{0859159C-7C94-4019-9683-44EB87330B99}" srcOrd="0" destOrd="0" presId="urn:microsoft.com/office/officeart/2005/8/layout/hierarchy3"/>
    <dgm:cxn modelId="{62BC9660-961E-423F-8579-E4219D315160}" srcId="{8C327AA4-6BAE-4460-924F-0538D239D16F}" destId="{508D62A3-BE99-484C-A67B-D483EA2A36F8}" srcOrd="1" destOrd="0" parTransId="{F7F284CE-FEDC-438B-9A53-6349194D6C49}" sibTransId="{FC8C0BF2-B607-4E1C-BD4C-B3CC13056886}"/>
    <dgm:cxn modelId="{43DD2E41-DF80-4A38-99F4-AA59F9E87C7E}" type="presOf" srcId="{D962A1A2-AE95-4E66-93AB-D3A55E84377C}" destId="{3B0442DA-B82B-4230-A155-232F950CF05D}" srcOrd="0" destOrd="0" presId="urn:microsoft.com/office/officeart/2005/8/layout/hierarchy3"/>
    <dgm:cxn modelId="{92C6E347-6E4E-4BDD-8D9F-EDFD6CFE9739}" type="presOf" srcId="{41C130B7-8750-4AEC-897B-B77331880E84}" destId="{CAC3B790-5050-431B-8230-8E215DC3BD52}" srcOrd="0" destOrd="0" presId="urn:microsoft.com/office/officeart/2005/8/layout/hierarchy3"/>
    <dgm:cxn modelId="{39C0C569-10BA-4DFC-AD3C-703DC957F9D1}" srcId="{45D891A9-D58B-40E1-B69C-3948AA593EA1}" destId="{ED2C0F30-6658-41EB-A2FC-BAE2187D7303}" srcOrd="0" destOrd="0" parTransId="{FEB8CDC3-E97B-4BAC-BB01-98482D31AAD9}" sibTransId="{482063C6-ADA4-4C4D-BBD5-631CE4887B89}"/>
    <dgm:cxn modelId="{71DDFC6D-B3D6-40B5-9098-2F491DA0161B}" type="presOf" srcId="{FEB8CDC3-E97B-4BAC-BB01-98482D31AAD9}" destId="{0EAB6A35-B323-4814-AE42-C260A5C150E7}" srcOrd="0" destOrd="0" presId="urn:microsoft.com/office/officeart/2005/8/layout/hierarchy3"/>
    <dgm:cxn modelId="{B0C50E6E-217A-43FF-9249-E252FBD36BA9}" type="presOf" srcId="{D37C6678-6BD1-4FDB-B61A-DF66F25E09D1}" destId="{8E8177CA-36C1-4E48-880B-A7C87316413D}" srcOrd="0" destOrd="0" presId="urn:microsoft.com/office/officeart/2005/8/layout/hierarchy3"/>
    <dgm:cxn modelId="{3CAC466F-89C0-456E-B75E-063D7C68130E}" type="presOf" srcId="{DD8A2C15-8F88-41EC-BC8A-123161D7FAD6}" destId="{782776F7-86C0-4761-B1E0-697085BF2004}" srcOrd="0" destOrd="0" presId="urn:microsoft.com/office/officeart/2005/8/layout/hierarchy3"/>
    <dgm:cxn modelId="{8C0B2857-C516-4A26-9932-D04EC01643FB}" type="presOf" srcId="{8C327AA4-6BAE-4460-924F-0538D239D16F}" destId="{E84481C3-C479-4142-8962-0E474F03327D}" srcOrd="0" destOrd="0" presId="urn:microsoft.com/office/officeart/2005/8/layout/hierarchy3"/>
    <dgm:cxn modelId="{1D199179-BB6B-4B35-A706-A994F7DC1156}" type="presOf" srcId="{96CBD7E0-19C6-4A80-B182-226BE9480865}" destId="{281D20F8-A058-4387-8882-EC5398D491C7}" srcOrd="0" destOrd="0" presId="urn:microsoft.com/office/officeart/2005/8/layout/hierarchy3"/>
    <dgm:cxn modelId="{D9CE2185-61A1-4CDD-896F-7680788B84FC}" type="presOf" srcId="{7FBF52CA-20F3-4F8E-95D8-967D4F9D6313}" destId="{FCEA333D-A43C-4FA2-AF3A-76E4AC8FFC8B}" srcOrd="0" destOrd="0" presId="urn:microsoft.com/office/officeart/2005/8/layout/hierarchy3"/>
    <dgm:cxn modelId="{86463F8E-D860-4469-8EB2-F48DB808AEA6}" type="presOf" srcId="{0E462B3D-0D7F-407A-BD59-1C28F78B9D2E}" destId="{988D423B-23AC-4BEB-BAB6-82654C3936C8}" srcOrd="1" destOrd="0" presId="urn:microsoft.com/office/officeart/2005/8/layout/hierarchy3"/>
    <dgm:cxn modelId="{246B3494-666A-4D2B-9234-3C9F320C9F75}" type="presOf" srcId="{F7F284CE-FEDC-438B-9A53-6349194D6C49}" destId="{589A353E-1228-4909-A722-F212FFD8DA79}" srcOrd="0" destOrd="0" presId="urn:microsoft.com/office/officeart/2005/8/layout/hierarchy3"/>
    <dgm:cxn modelId="{A41BBAB3-2E81-4CD8-9DEF-8769DF30E1DA}" srcId="{8C327AA4-6BAE-4460-924F-0538D239D16F}" destId="{D0088A01-E488-4EED-8CF8-2A96C0A8AE0C}" srcOrd="3" destOrd="0" parTransId="{D6327C49-C64D-43EF-A30D-F67FFA2AC8E4}" sibTransId="{AE6C21C1-78B8-4366-A1E3-E3EBB0B9183E}"/>
    <dgm:cxn modelId="{5621BDB3-B694-4E77-BEE8-08B887750E8B}" type="presOf" srcId="{0E462B3D-0D7F-407A-BD59-1C28F78B9D2E}" destId="{201A6897-9C0C-4E90-A56C-9EB78D12A8C9}" srcOrd="0" destOrd="0" presId="urn:microsoft.com/office/officeart/2005/8/layout/hierarchy3"/>
    <dgm:cxn modelId="{A705D9C9-C980-4AD8-B76C-1B4914C7A8C2}" type="presOf" srcId="{45D891A9-D58B-40E1-B69C-3948AA593EA1}" destId="{EF6C27D8-2160-4BDA-A2FE-4F70DB8E3E49}" srcOrd="0" destOrd="0" presId="urn:microsoft.com/office/officeart/2005/8/layout/hierarchy3"/>
    <dgm:cxn modelId="{D7ECBDCE-4289-44B6-824E-54306A022736}" type="presOf" srcId="{E28DE98F-6138-464A-9D4B-02CA141CF24B}" destId="{C1458966-6BFB-4886-B4E9-DE1806FF5EAF}" srcOrd="0" destOrd="0" presId="urn:microsoft.com/office/officeart/2005/8/layout/hierarchy3"/>
    <dgm:cxn modelId="{C308D9CF-88CC-4495-89BC-83018757D64D}" srcId="{E28DE98F-6138-464A-9D4B-02CA141CF24B}" destId="{45D891A9-D58B-40E1-B69C-3948AA593EA1}" srcOrd="3" destOrd="0" parTransId="{63EBE78D-3A68-4BA1-B4F7-D3D31625BB3B}" sibTransId="{49C15973-C5AB-49DC-9441-2892A03D9BB4}"/>
    <dgm:cxn modelId="{C0789AD0-EC4A-4A4F-8534-53F2734A3EDF}" srcId="{0E462B3D-0D7F-407A-BD59-1C28F78B9D2E}" destId="{D962A1A2-AE95-4E66-93AB-D3A55E84377C}" srcOrd="1" destOrd="0" parTransId="{DD8A2C15-8F88-41EC-BC8A-123161D7FAD6}" sibTransId="{28B66381-8F2D-445E-86AB-5DF148E8CB48}"/>
    <dgm:cxn modelId="{59DD9BD2-0BD7-4CE0-9377-F6CBDA1A5CCA}" type="presOf" srcId="{1EBA6E3C-5D74-4A31-B8BB-EF447C51B11F}" destId="{40D6723C-7B7E-4C45-82D4-81CE239667DB}" srcOrd="0" destOrd="0" presId="urn:microsoft.com/office/officeart/2005/8/layout/hierarchy3"/>
    <dgm:cxn modelId="{7068B4D8-08EA-4ACD-8C72-5C008AC20D69}" type="presOf" srcId="{0F260F44-BEE7-4C37-B659-65382A548CDE}" destId="{A57776F5-630E-4DEC-A6F4-D7BD9D15CE6C}" srcOrd="0" destOrd="0" presId="urn:microsoft.com/office/officeart/2005/8/layout/hierarchy3"/>
    <dgm:cxn modelId="{9905ACDB-17A2-4172-B802-967C8C85CBF7}" srcId="{E28DE98F-6138-464A-9D4B-02CA141CF24B}" destId="{8C327AA4-6BAE-4460-924F-0538D239D16F}" srcOrd="1" destOrd="0" parTransId="{57389E48-6651-4131-8700-0122C16F60B1}" sibTransId="{CB952D33-C597-4B30-ADE3-F27501D1B50C}"/>
    <dgm:cxn modelId="{67CE5EE0-E498-410B-B4B0-824D11DF11E0}" srcId="{0E462B3D-0D7F-407A-BD59-1C28F78B9D2E}" destId="{7FBF52CA-20F3-4F8E-95D8-967D4F9D6313}" srcOrd="0" destOrd="0" parTransId="{8A477AAB-FE66-423F-8650-443CB2866A4C}" sibTransId="{DDECFA31-C555-4E14-9E90-16CB772E09EB}"/>
    <dgm:cxn modelId="{B880BBE0-538D-4EC9-BCFC-1033E3B706F1}" type="presOf" srcId="{D0088A01-E488-4EED-8CF8-2A96C0A8AE0C}" destId="{DB079B77-76CB-49C6-8E46-076A14D03617}" srcOrd="0" destOrd="0" presId="urn:microsoft.com/office/officeart/2005/8/layout/hierarchy3"/>
    <dgm:cxn modelId="{59A9E3E0-A6DE-4FCD-94D0-F06CE7BD7C49}" srcId="{1EBA6E3C-5D74-4A31-B8BB-EF447C51B11F}" destId="{82309890-B14C-4901-9B34-1EB95AA84B8F}" srcOrd="0" destOrd="0" parTransId="{41C130B7-8750-4AEC-897B-B77331880E84}" sibTransId="{35514F6B-34A5-4691-B2FE-1C0C5731759E}"/>
    <dgm:cxn modelId="{297769E2-25B0-4729-BB66-049C1129F1AC}" type="presOf" srcId="{D6327C49-C64D-43EF-A30D-F67FFA2AC8E4}" destId="{9A6DBF94-53BD-4DBD-AF4F-A1681F48384E}" srcOrd="0" destOrd="0" presId="urn:microsoft.com/office/officeart/2005/8/layout/hierarchy3"/>
    <dgm:cxn modelId="{80F738EF-DC16-42E8-9C5E-DFEF5B5E7F25}" type="presOf" srcId="{1127400B-1CA5-4ACA-B2D2-A19C8394D7E3}" destId="{94DFC474-2054-4AB0-B634-7B4DC09ECB1A}" srcOrd="0" destOrd="0" presId="urn:microsoft.com/office/officeart/2005/8/layout/hierarchy3"/>
    <dgm:cxn modelId="{964DABF2-BA16-4303-A3F6-09B9CBA32D74}" srcId="{E28DE98F-6138-464A-9D4B-02CA141CF24B}" destId="{1EBA6E3C-5D74-4A31-B8BB-EF447C51B11F}" srcOrd="2" destOrd="0" parTransId="{7B5D60F6-F333-4D9E-B043-1CF13AC5470E}" sibTransId="{1B44F6BC-49A0-4BA0-8316-A9E957603973}"/>
    <dgm:cxn modelId="{EB2BE5F3-C7AF-4801-8F4A-D3CB9707101E}" srcId="{8C327AA4-6BAE-4460-924F-0538D239D16F}" destId="{96CBD7E0-19C6-4A80-B182-226BE9480865}" srcOrd="2" destOrd="0" parTransId="{0F260F44-BEE7-4C37-B659-65382A548CDE}" sibTransId="{DB0876B7-8E59-45EF-8443-D41D786647AB}"/>
    <dgm:cxn modelId="{E061C2FB-C92D-4718-A3D9-52245E38015C}" type="presOf" srcId="{8C327AA4-6BAE-4460-924F-0538D239D16F}" destId="{A3518266-AF5D-4781-A904-95E71EDB8A9A}" srcOrd="1" destOrd="0" presId="urn:microsoft.com/office/officeart/2005/8/layout/hierarchy3"/>
    <dgm:cxn modelId="{36D7E321-C668-4C1E-8E64-06B3BD471C73}" type="presParOf" srcId="{C1458966-6BFB-4886-B4E9-DE1806FF5EAF}" destId="{B0C4000B-2D3C-4E1C-AD47-396F5F1BB3C3}" srcOrd="0" destOrd="0" presId="urn:microsoft.com/office/officeart/2005/8/layout/hierarchy3"/>
    <dgm:cxn modelId="{31D6884E-367E-40E7-917B-2E7D6CECA883}" type="presParOf" srcId="{B0C4000B-2D3C-4E1C-AD47-396F5F1BB3C3}" destId="{9C5CDE4E-947C-4786-B58B-06543E576FF5}" srcOrd="0" destOrd="0" presId="urn:microsoft.com/office/officeart/2005/8/layout/hierarchy3"/>
    <dgm:cxn modelId="{ED0A3537-7B57-4B73-BE31-AD2F1881ECC7}" type="presParOf" srcId="{9C5CDE4E-947C-4786-B58B-06543E576FF5}" destId="{201A6897-9C0C-4E90-A56C-9EB78D12A8C9}" srcOrd="0" destOrd="0" presId="urn:microsoft.com/office/officeart/2005/8/layout/hierarchy3"/>
    <dgm:cxn modelId="{432335FF-98A4-479C-8F87-37A958E3C856}" type="presParOf" srcId="{9C5CDE4E-947C-4786-B58B-06543E576FF5}" destId="{988D423B-23AC-4BEB-BAB6-82654C3936C8}" srcOrd="1" destOrd="0" presId="urn:microsoft.com/office/officeart/2005/8/layout/hierarchy3"/>
    <dgm:cxn modelId="{3EABCDA5-9557-4FFC-8603-66E8BC98AC01}" type="presParOf" srcId="{B0C4000B-2D3C-4E1C-AD47-396F5F1BB3C3}" destId="{EFCFD663-5C48-4C17-8FE0-53EF3524C3C5}" srcOrd="1" destOrd="0" presId="urn:microsoft.com/office/officeart/2005/8/layout/hierarchy3"/>
    <dgm:cxn modelId="{E9AF7694-70F9-4E77-BF1A-F564FD15A391}" type="presParOf" srcId="{EFCFD663-5C48-4C17-8FE0-53EF3524C3C5}" destId="{A695DABF-11FE-498F-9CF7-42D6F24CC400}" srcOrd="0" destOrd="0" presId="urn:microsoft.com/office/officeart/2005/8/layout/hierarchy3"/>
    <dgm:cxn modelId="{58BCBCCC-A8B2-4D1E-869E-F1CCD6F5FEB1}" type="presParOf" srcId="{EFCFD663-5C48-4C17-8FE0-53EF3524C3C5}" destId="{FCEA333D-A43C-4FA2-AF3A-76E4AC8FFC8B}" srcOrd="1" destOrd="0" presId="urn:microsoft.com/office/officeart/2005/8/layout/hierarchy3"/>
    <dgm:cxn modelId="{2BA230B5-FD44-4494-AAAD-893A55E54B2F}" type="presParOf" srcId="{EFCFD663-5C48-4C17-8FE0-53EF3524C3C5}" destId="{782776F7-86C0-4761-B1E0-697085BF2004}" srcOrd="2" destOrd="0" presId="urn:microsoft.com/office/officeart/2005/8/layout/hierarchy3"/>
    <dgm:cxn modelId="{998A63C0-0FE7-4B36-88F9-BB7B6129D9FF}" type="presParOf" srcId="{EFCFD663-5C48-4C17-8FE0-53EF3524C3C5}" destId="{3B0442DA-B82B-4230-A155-232F950CF05D}" srcOrd="3" destOrd="0" presId="urn:microsoft.com/office/officeart/2005/8/layout/hierarchy3"/>
    <dgm:cxn modelId="{3EFA2F48-0535-42D8-8A25-10B89C8769AF}" type="presParOf" srcId="{C1458966-6BFB-4886-B4E9-DE1806FF5EAF}" destId="{59EF28D7-A6C1-44CE-AF61-6313ECBA5951}" srcOrd="1" destOrd="0" presId="urn:microsoft.com/office/officeart/2005/8/layout/hierarchy3"/>
    <dgm:cxn modelId="{0B66D382-9C14-4605-9044-42B820AB720D}" type="presParOf" srcId="{59EF28D7-A6C1-44CE-AF61-6313ECBA5951}" destId="{D0948894-31AB-4AE6-B1D6-151484D0DC29}" srcOrd="0" destOrd="0" presId="urn:microsoft.com/office/officeart/2005/8/layout/hierarchy3"/>
    <dgm:cxn modelId="{2DF6194D-E142-4F36-967F-EECF97AC8C81}" type="presParOf" srcId="{D0948894-31AB-4AE6-B1D6-151484D0DC29}" destId="{E84481C3-C479-4142-8962-0E474F03327D}" srcOrd="0" destOrd="0" presId="urn:microsoft.com/office/officeart/2005/8/layout/hierarchy3"/>
    <dgm:cxn modelId="{A6B4D68C-6CB7-443D-A18F-0A769B412E88}" type="presParOf" srcId="{D0948894-31AB-4AE6-B1D6-151484D0DC29}" destId="{A3518266-AF5D-4781-A904-95E71EDB8A9A}" srcOrd="1" destOrd="0" presId="urn:microsoft.com/office/officeart/2005/8/layout/hierarchy3"/>
    <dgm:cxn modelId="{8EA495D7-6E83-423B-9AEA-9B9C532AE341}" type="presParOf" srcId="{59EF28D7-A6C1-44CE-AF61-6313ECBA5951}" destId="{C08E627B-894E-4537-868B-ACB409B07683}" srcOrd="1" destOrd="0" presId="urn:microsoft.com/office/officeart/2005/8/layout/hierarchy3"/>
    <dgm:cxn modelId="{C7555446-E843-4695-96E7-E08864247E69}" type="presParOf" srcId="{C08E627B-894E-4537-868B-ACB409B07683}" destId="{8E8177CA-36C1-4E48-880B-A7C87316413D}" srcOrd="0" destOrd="0" presId="urn:microsoft.com/office/officeart/2005/8/layout/hierarchy3"/>
    <dgm:cxn modelId="{6E8BEFD9-65CE-4BCF-809D-E6BA1A85A98B}" type="presParOf" srcId="{C08E627B-894E-4537-868B-ACB409B07683}" destId="{2CB8E9F8-9356-4C3C-A809-E15A3A5181C6}" srcOrd="1" destOrd="0" presId="urn:microsoft.com/office/officeart/2005/8/layout/hierarchy3"/>
    <dgm:cxn modelId="{1DDC218D-7A05-4C03-903D-FDA4E3500278}" type="presParOf" srcId="{C08E627B-894E-4537-868B-ACB409B07683}" destId="{589A353E-1228-4909-A722-F212FFD8DA79}" srcOrd="2" destOrd="0" presId="urn:microsoft.com/office/officeart/2005/8/layout/hierarchy3"/>
    <dgm:cxn modelId="{ECC3E10E-36A1-4DED-A15F-FBE273618E03}" type="presParOf" srcId="{C08E627B-894E-4537-868B-ACB409B07683}" destId="{D97E4E5B-2B4E-4C65-AAD3-AAF5E4D3B393}" srcOrd="3" destOrd="0" presId="urn:microsoft.com/office/officeart/2005/8/layout/hierarchy3"/>
    <dgm:cxn modelId="{E36B25FD-0CB4-4332-BFB9-DE57346975E0}" type="presParOf" srcId="{C08E627B-894E-4537-868B-ACB409B07683}" destId="{A57776F5-630E-4DEC-A6F4-D7BD9D15CE6C}" srcOrd="4" destOrd="0" presId="urn:microsoft.com/office/officeart/2005/8/layout/hierarchy3"/>
    <dgm:cxn modelId="{82A717BC-F445-46CC-ADE0-179F8F6E9099}" type="presParOf" srcId="{C08E627B-894E-4537-868B-ACB409B07683}" destId="{281D20F8-A058-4387-8882-EC5398D491C7}" srcOrd="5" destOrd="0" presId="urn:microsoft.com/office/officeart/2005/8/layout/hierarchy3"/>
    <dgm:cxn modelId="{12B845E6-5018-43FD-9096-EC0AD53F106C}" type="presParOf" srcId="{C08E627B-894E-4537-868B-ACB409B07683}" destId="{9A6DBF94-53BD-4DBD-AF4F-A1681F48384E}" srcOrd="6" destOrd="0" presId="urn:microsoft.com/office/officeart/2005/8/layout/hierarchy3"/>
    <dgm:cxn modelId="{8C35B9BF-0E1F-4C5C-9F58-26D140431BA1}" type="presParOf" srcId="{C08E627B-894E-4537-868B-ACB409B07683}" destId="{DB079B77-76CB-49C6-8E46-076A14D03617}" srcOrd="7" destOrd="0" presId="urn:microsoft.com/office/officeart/2005/8/layout/hierarchy3"/>
    <dgm:cxn modelId="{B6163373-D1C1-4153-A318-29033B19A8DE}" type="presParOf" srcId="{C1458966-6BFB-4886-B4E9-DE1806FF5EAF}" destId="{487BBBAE-E56E-441A-9CEF-CCB364A1CBA4}" srcOrd="2" destOrd="0" presId="urn:microsoft.com/office/officeart/2005/8/layout/hierarchy3"/>
    <dgm:cxn modelId="{D43BFBCD-E6A7-4D0E-B85C-F94822DF8D67}" type="presParOf" srcId="{487BBBAE-E56E-441A-9CEF-CCB364A1CBA4}" destId="{1A076611-1FFA-468A-A521-14A75225CEAD}" srcOrd="0" destOrd="0" presId="urn:microsoft.com/office/officeart/2005/8/layout/hierarchy3"/>
    <dgm:cxn modelId="{9B177E80-46C6-47E0-AAD1-88A2E86AA322}" type="presParOf" srcId="{1A076611-1FFA-468A-A521-14A75225CEAD}" destId="{40D6723C-7B7E-4C45-82D4-81CE239667DB}" srcOrd="0" destOrd="0" presId="urn:microsoft.com/office/officeart/2005/8/layout/hierarchy3"/>
    <dgm:cxn modelId="{35CFB8F5-42BB-4920-A973-B0E57708A429}" type="presParOf" srcId="{1A076611-1FFA-468A-A521-14A75225CEAD}" destId="{02402631-FBB7-4154-9BF5-FD39B8C6D314}" srcOrd="1" destOrd="0" presId="urn:microsoft.com/office/officeart/2005/8/layout/hierarchy3"/>
    <dgm:cxn modelId="{184FEF53-D11E-4B63-9E3A-F763BD79AEC2}" type="presParOf" srcId="{487BBBAE-E56E-441A-9CEF-CCB364A1CBA4}" destId="{4ACC8E5F-98FA-4E49-982B-6BD65319C2AE}" srcOrd="1" destOrd="0" presId="urn:microsoft.com/office/officeart/2005/8/layout/hierarchy3"/>
    <dgm:cxn modelId="{17451B70-4E26-4487-B974-F9F95C90E069}" type="presParOf" srcId="{4ACC8E5F-98FA-4E49-982B-6BD65319C2AE}" destId="{CAC3B790-5050-431B-8230-8E215DC3BD52}" srcOrd="0" destOrd="0" presId="urn:microsoft.com/office/officeart/2005/8/layout/hierarchy3"/>
    <dgm:cxn modelId="{4FA675D9-009C-44BD-B0E2-F95E97083D5E}" type="presParOf" srcId="{4ACC8E5F-98FA-4E49-982B-6BD65319C2AE}" destId="{0859159C-7C94-4019-9683-44EB87330B99}" srcOrd="1" destOrd="0" presId="urn:microsoft.com/office/officeart/2005/8/layout/hierarchy3"/>
    <dgm:cxn modelId="{1142D42C-1D46-4A78-8740-719B293D6363}" type="presParOf" srcId="{4ACC8E5F-98FA-4E49-982B-6BD65319C2AE}" destId="{9954C844-0878-440A-9538-CAC6C9CC7E24}" srcOrd="2" destOrd="0" presId="urn:microsoft.com/office/officeart/2005/8/layout/hierarchy3"/>
    <dgm:cxn modelId="{84454D81-854B-41B7-9720-A5A64468FB91}" type="presParOf" srcId="{4ACC8E5F-98FA-4E49-982B-6BD65319C2AE}" destId="{94DFC474-2054-4AB0-B634-7B4DC09ECB1A}" srcOrd="3" destOrd="0" presId="urn:microsoft.com/office/officeart/2005/8/layout/hierarchy3"/>
    <dgm:cxn modelId="{D0105530-B9E3-41C8-A624-53B37784632B}" type="presParOf" srcId="{C1458966-6BFB-4886-B4E9-DE1806FF5EAF}" destId="{E182C3E5-7539-4086-9DC9-18CABD78FEF2}" srcOrd="3" destOrd="0" presId="urn:microsoft.com/office/officeart/2005/8/layout/hierarchy3"/>
    <dgm:cxn modelId="{7E1A63EF-90CF-4576-AD24-91D9D8BE8510}" type="presParOf" srcId="{E182C3E5-7539-4086-9DC9-18CABD78FEF2}" destId="{2DA1383D-E641-4A07-8C4C-85AFEBD3C944}" srcOrd="0" destOrd="0" presId="urn:microsoft.com/office/officeart/2005/8/layout/hierarchy3"/>
    <dgm:cxn modelId="{8156F5B3-8DAA-43B2-B05C-E651D8B8C53F}" type="presParOf" srcId="{2DA1383D-E641-4A07-8C4C-85AFEBD3C944}" destId="{EF6C27D8-2160-4BDA-A2FE-4F70DB8E3E49}" srcOrd="0" destOrd="0" presId="urn:microsoft.com/office/officeart/2005/8/layout/hierarchy3"/>
    <dgm:cxn modelId="{0024C548-2B9D-4ACF-8C8D-2EB4633A3D39}" type="presParOf" srcId="{2DA1383D-E641-4A07-8C4C-85AFEBD3C944}" destId="{4131D8CF-AE4E-495B-ACF7-292EC5A1CC94}" srcOrd="1" destOrd="0" presId="urn:microsoft.com/office/officeart/2005/8/layout/hierarchy3"/>
    <dgm:cxn modelId="{830A194D-43B1-4C64-B79A-13E018B4D74A}" type="presParOf" srcId="{E182C3E5-7539-4086-9DC9-18CABD78FEF2}" destId="{163DCB7F-4DD4-4E33-92EA-B34065DD108C}" srcOrd="1" destOrd="0" presId="urn:microsoft.com/office/officeart/2005/8/layout/hierarchy3"/>
    <dgm:cxn modelId="{DB89DC51-BADB-47F0-B59D-DF533E36188A}" type="presParOf" srcId="{163DCB7F-4DD4-4E33-92EA-B34065DD108C}" destId="{0EAB6A35-B323-4814-AE42-C260A5C150E7}" srcOrd="0" destOrd="0" presId="urn:microsoft.com/office/officeart/2005/8/layout/hierarchy3"/>
    <dgm:cxn modelId="{5DBB59BC-3824-42B7-BFCA-E0726B0218CC}" type="presParOf" srcId="{163DCB7F-4DD4-4E33-92EA-B34065DD108C}" destId="{49CDD888-51F1-41D6-9530-555CC063624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AEB52B3-ED59-4DA4-A57A-1BD973ED5369}" type="doc">
      <dgm:prSet loTypeId="urn:microsoft.com/office/officeart/2005/8/layout/cycle5" loCatId="cycle" qsTypeId="urn:microsoft.com/office/officeart/2005/8/quickstyle/3d1" qsCatId="3D" csTypeId="urn:microsoft.com/office/officeart/2005/8/colors/colorful1#1" csCatId="colorful" phldr="1"/>
      <dgm:spPr/>
      <dgm:t>
        <a:bodyPr/>
        <a:lstStyle/>
        <a:p>
          <a:endParaRPr lang="en-US"/>
        </a:p>
      </dgm:t>
    </dgm:pt>
    <dgm:pt modelId="{7CA8EC40-09DE-44CE-822A-0A2F8865B28B}">
      <dgm:prSet phldrT="[Text]"/>
      <dgm:spPr/>
      <dgm:t>
        <a:bodyPr/>
        <a:lstStyle/>
        <a:p>
          <a:r>
            <a:rPr lang="en-US" dirty="0"/>
            <a:t>Knowledge</a:t>
          </a:r>
        </a:p>
      </dgm:t>
    </dgm:pt>
    <dgm:pt modelId="{D1AAE0C6-3E48-41E3-90A6-CE0899EAC2A2}" type="parTrans" cxnId="{B0E0598F-E684-4358-BAEA-27D3457E215A}">
      <dgm:prSet/>
      <dgm:spPr/>
      <dgm:t>
        <a:bodyPr/>
        <a:lstStyle/>
        <a:p>
          <a:endParaRPr lang="en-US"/>
        </a:p>
      </dgm:t>
    </dgm:pt>
    <dgm:pt modelId="{96BF8570-A612-4DD7-9512-51FDB3F31343}" type="sibTrans" cxnId="{B0E0598F-E684-4358-BAEA-27D3457E215A}">
      <dgm:prSet/>
      <dgm:spPr/>
      <dgm:t>
        <a:bodyPr/>
        <a:lstStyle/>
        <a:p>
          <a:endParaRPr lang="en-US"/>
        </a:p>
      </dgm:t>
    </dgm:pt>
    <dgm:pt modelId="{2784F30A-ED69-411A-8481-F80F4246410E}">
      <dgm:prSet phldrT="[Text]"/>
      <dgm:spPr/>
      <dgm:t>
        <a:bodyPr/>
        <a:lstStyle/>
        <a:p>
          <a:r>
            <a:rPr lang="en-US" dirty="0"/>
            <a:t>Pricing</a:t>
          </a:r>
        </a:p>
      </dgm:t>
    </dgm:pt>
    <dgm:pt modelId="{BAE7C7FA-0B3D-4D05-B77B-2779435227D1}" type="parTrans" cxnId="{C6A266A4-14A4-4275-BBA0-4D1CA305F0AD}">
      <dgm:prSet/>
      <dgm:spPr/>
      <dgm:t>
        <a:bodyPr/>
        <a:lstStyle/>
        <a:p>
          <a:endParaRPr lang="en-US"/>
        </a:p>
      </dgm:t>
    </dgm:pt>
    <dgm:pt modelId="{298994E6-6F2B-4614-A5CF-D14C02057D13}" type="sibTrans" cxnId="{C6A266A4-14A4-4275-BBA0-4D1CA305F0AD}">
      <dgm:prSet/>
      <dgm:spPr/>
      <dgm:t>
        <a:bodyPr/>
        <a:lstStyle/>
        <a:p>
          <a:endParaRPr lang="en-US"/>
        </a:p>
      </dgm:t>
    </dgm:pt>
    <dgm:pt modelId="{5F2AC1EB-4CD1-4A5F-8E56-EDF49071B51E}">
      <dgm:prSet phldrT="[Text]"/>
      <dgm:spPr/>
      <dgm:t>
        <a:bodyPr/>
        <a:lstStyle/>
        <a:p>
          <a:r>
            <a:rPr lang="en-US" dirty="0"/>
            <a:t>Presentation</a:t>
          </a:r>
        </a:p>
      </dgm:t>
    </dgm:pt>
    <dgm:pt modelId="{3A6193E1-C54E-4024-A9BE-DE6D7401BF7A}" type="parTrans" cxnId="{3F9F614D-B521-43AD-B176-6D670004D003}">
      <dgm:prSet/>
      <dgm:spPr/>
      <dgm:t>
        <a:bodyPr/>
        <a:lstStyle/>
        <a:p>
          <a:endParaRPr lang="en-US"/>
        </a:p>
      </dgm:t>
    </dgm:pt>
    <dgm:pt modelId="{ED2756BA-3A03-46F0-9FC2-6A82491F0BF0}" type="sibTrans" cxnId="{3F9F614D-B521-43AD-B176-6D670004D003}">
      <dgm:prSet/>
      <dgm:spPr/>
      <dgm:t>
        <a:bodyPr/>
        <a:lstStyle/>
        <a:p>
          <a:endParaRPr lang="en-US"/>
        </a:p>
      </dgm:t>
    </dgm:pt>
    <dgm:pt modelId="{6D40825D-819E-4684-92EF-86BACE55F28B}">
      <dgm:prSet phldrT="[Text]"/>
      <dgm:spPr/>
      <dgm:t>
        <a:bodyPr/>
        <a:lstStyle/>
        <a:p>
          <a:r>
            <a:rPr lang="en-US"/>
            <a:t>Products</a:t>
          </a:r>
          <a:endParaRPr lang="en-US" dirty="0"/>
        </a:p>
      </dgm:t>
    </dgm:pt>
    <dgm:pt modelId="{E57CE4D9-1296-447A-9359-32F77A53AB84}" type="parTrans" cxnId="{15749FB0-3EF0-4FCA-8656-D9AD9709C004}">
      <dgm:prSet/>
      <dgm:spPr/>
    </dgm:pt>
    <dgm:pt modelId="{F6E4F094-C380-4472-8984-7C26064015C3}" type="sibTrans" cxnId="{15749FB0-3EF0-4FCA-8656-D9AD9709C004}">
      <dgm:prSet/>
      <dgm:spPr/>
    </dgm:pt>
    <dgm:pt modelId="{C99A63AA-5827-4C60-9A77-700CD4F8B5FD}" type="pres">
      <dgm:prSet presAssocID="{6AEB52B3-ED59-4DA4-A57A-1BD973ED5369}" presName="cycle" presStyleCnt="0">
        <dgm:presLayoutVars>
          <dgm:dir/>
          <dgm:resizeHandles val="exact"/>
        </dgm:presLayoutVars>
      </dgm:prSet>
      <dgm:spPr/>
    </dgm:pt>
    <dgm:pt modelId="{F63EDD5B-6C23-4C26-8B2E-A8D7973A3545}" type="pres">
      <dgm:prSet presAssocID="{7CA8EC40-09DE-44CE-822A-0A2F8865B28B}" presName="node" presStyleLbl="node1" presStyleIdx="0" presStyleCnt="4">
        <dgm:presLayoutVars>
          <dgm:bulletEnabled val="1"/>
        </dgm:presLayoutVars>
      </dgm:prSet>
      <dgm:spPr/>
    </dgm:pt>
    <dgm:pt modelId="{DA22DA1E-D968-47A1-8433-4628C6B58B1B}" type="pres">
      <dgm:prSet presAssocID="{7CA8EC40-09DE-44CE-822A-0A2F8865B28B}" presName="spNode" presStyleCnt="0"/>
      <dgm:spPr/>
    </dgm:pt>
    <dgm:pt modelId="{B8D1604F-05ED-46B3-A14A-CFD02F79DCC6}" type="pres">
      <dgm:prSet presAssocID="{96BF8570-A612-4DD7-9512-51FDB3F31343}" presName="sibTrans" presStyleLbl="sibTrans1D1" presStyleIdx="0" presStyleCnt="4"/>
      <dgm:spPr/>
    </dgm:pt>
    <dgm:pt modelId="{55A10A92-B92B-4E0D-9851-BE2654BA1781}" type="pres">
      <dgm:prSet presAssocID="{2784F30A-ED69-411A-8481-F80F4246410E}" presName="node" presStyleLbl="node1" presStyleIdx="1" presStyleCnt="4">
        <dgm:presLayoutVars>
          <dgm:bulletEnabled val="1"/>
        </dgm:presLayoutVars>
      </dgm:prSet>
      <dgm:spPr/>
    </dgm:pt>
    <dgm:pt modelId="{892B465B-63F0-4C94-BEEC-48DB625E89F3}" type="pres">
      <dgm:prSet presAssocID="{2784F30A-ED69-411A-8481-F80F4246410E}" presName="spNode" presStyleCnt="0"/>
      <dgm:spPr/>
    </dgm:pt>
    <dgm:pt modelId="{2A7D0039-9C9D-4066-B28F-008E17FAF701}" type="pres">
      <dgm:prSet presAssocID="{298994E6-6F2B-4614-A5CF-D14C02057D13}" presName="sibTrans" presStyleLbl="sibTrans1D1" presStyleIdx="1" presStyleCnt="4"/>
      <dgm:spPr/>
    </dgm:pt>
    <dgm:pt modelId="{DCFF676A-A38D-4B23-A983-611E12BB97FE}" type="pres">
      <dgm:prSet presAssocID="{6D40825D-819E-4684-92EF-86BACE55F28B}" presName="node" presStyleLbl="node1" presStyleIdx="2" presStyleCnt="4">
        <dgm:presLayoutVars>
          <dgm:bulletEnabled val="1"/>
        </dgm:presLayoutVars>
      </dgm:prSet>
      <dgm:spPr/>
    </dgm:pt>
    <dgm:pt modelId="{75BFD500-780E-4D0B-AB6E-94400AF07196}" type="pres">
      <dgm:prSet presAssocID="{6D40825D-819E-4684-92EF-86BACE55F28B}" presName="spNode" presStyleCnt="0"/>
      <dgm:spPr/>
    </dgm:pt>
    <dgm:pt modelId="{07721D67-741D-4E90-942A-5F10AA1B3BFD}" type="pres">
      <dgm:prSet presAssocID="{F6E4F094-C380-4472-8984-7C26064015C3}" presName="sibTrans" presStyleLbl="sibTrans1D1" presStyleIdx="2" presStyleCnt="4"/>
      <dgm:spPr/>
    </dgm:pt>
    <dgm:pt modelId="{C8CDD21C-7014-4D6B-BB77-855FA1DE1998}" type="pres">
      <dgm:prSet presAssocID="{5F2AC1EB-4CD1-4A5F-8E56-EDF49071B51E}" presName="node" presStyleLbl="node1" presStyleIdx="3" presStyleCnt="4">
        <dgm:presLayoutVars>
          <dgm:bulletEnabled val="1"/>
        </dgm:presLayoutVars>
      </dgm:prSet>
      <dgm:spPr/>
    </dgm:pt>
    <dgm:pt modelId="{77950E75-A4EF-4929-B56A-3E00898A0336}" type="pres">
      <dgm:prSet presAssocID="{5F2AC1EB-4CD1-4A5F-8E56-EDF49071B51E}" presName="spNode" presStyleCnt="0"/>
      <dgm:spPr/>
    </dgm:pt>
    <dgm:pt modelId="{81F45FDD-8CC4-49C4-87FD-0EF28F40C10E}" type="pres">
      <dgm:prSet presAssocID="{ED2756BA-3A03-46F0-9FC2-6A82491F0BF0}" presName="sibTrans" presStyleLbl="sibTrans1D1" presStyleIdx="3" presStyleCnt="4"/>
      <dgm:spPr/>
    </dgm:pt>
  </dgm:ptLst>
  <dgm:cxnLst>
    <dgm:cxn modelId="{8FFE1307-9FA9-4EF8-AFD0-6FA9647F386D}" type="presOf" srcId="{5F2AC1EB-4CD1-4A5F-8E56-EDF49071B51E}" destId="{C8CDD21C-7014-4D6B-BB77-855FA1DE1998}" srcOrd="0" destOrd="0" presId="urn:microsoft.com/office/officeart/2005/8/layout/cycle5"/>
    <dgm:cxn modelId="{A301A318-08B7-4265-BE18-6CFF3344FE13}" type="presOf" srcId="{298994E6-6F2B-4614-A5CF-D14C02057D13}" destId="{2A7D0039-9C9D-4066-B28F-008E17FAF701}" srcOrd="0" destOrd="0" presId="urn:microsoft.com/office/officeart/2005/8/layout/cycle5"/>
    <dgm:cxn modelId="{9625A722-C099-4B93-99F9-82FCF33FEF93}" type="presOf" srcId="{6AEB52B3-ED59-4DA4-A57A-1BD973ED5369}" destId="{C99A63AA-5827-4C60-9A77-700CD4F8B5FD}" srcOrd="0" destOrd="0" presId="urn:microsoft.com/office/officeart/2005/8/layout/cycle5"/>
    <dgm:cxn modelId="{3F9F614D-B521-43AD-B176-6D670004D003}" srcId="{6AEB52B3-ED59-4DA4-A57A-1BD973ED5369}" destId="{5F2AC1EB-4CD1-4A5F-8E56-EDF49071B51E}" srcOrd="3" destOrd="0" parTransId="{3A6193E1-C54E-4024-A9BE-DE6D7401BF7A}" sibTransId="{ED2756BA-3A03-46F0-9FC2-6A82491F0BF0}"/>
    <dgm:cxn modelId="{0431684D-E43F-4547-AF82-74A7EF1BC940}" type="presOf" srcId="{2784F30A-ED69-411A-8481-F80F4246410E}" destId="{55A10A92-B92B-4E0D-9851-BE2654BA1781}" srcOrd="0" destOrd="0" presId="urn:microsoft.com/office/officeart/2005/8/layout/cycle5"/>
    <dgm:cxn modelId="{7D00CE59-BB17-4C84-A9CC-225294809357}" type="presOf" srcId="{6D40825D-819E-4684-92EF-86BACE55F28B}" destId="{DCFF676A-A38D-4B23-A983-611E12BB97FE}" srcOrd="0" destOrd="0" presId="urn:microsoft.com/office/officeart/2005/8/layout/cycle5"/>
    <dgm:cxn modelId="{148A087B-D995-41DC-9C96-4A252A4C4B2B}" type="presOf" srcId="{96BF8570-A612-4DD7-9512-51FDB3F31343}" destId="{B8D1604F-05ED-46B3-A14A-CFD02F79DCC6}" srcOrd="0" destOrd="0" presId="urn:microsoft.com/office/officeart/2005/8/layout/cycle5"/>
    <dgm:cxn modelId="{B0E0598F-E684-4358-BAEA-27D3457E215A}" srcId="{6AEB52B3-ED59-4DA4-A57A-1BD973ED5369}" destId="{7CA8EC40-09DE-44CE-822A-0A2F8865B28B}" srcOrd="0" destOrd="0" parTransId="{D1AAE0C6-3E48-41E3-90A6-CE0899EAC2A2}" sibTransId="{96BF8570-A612-4DD7-9512-51FDB3F31343}"/>
    <dgm:cxn modelId="{C6A266A4-14A4-4275-BBA0-4D1CA305F0AD}" srcId="{6AEB52B3-ED59-4DA4-A57A-1BD973ED5369}" destId="{2784F30A-ED69-411A-8481-F80F4246410E}" srcOrd="1" destOrd="0" parTransId="{BAE7C7FA-0B3D-4D05-B77B-2779435227D1}" sibTransId="{298994E6-6F2B-4614-A5CF-D14C02057D13}"/>
    <dgm:cxn modelId="{CECB54A5-7917-42F1-B703-4D6B1D08949B}" type="presOf" srcId="{ED2756BA-3A03-46F0-9FC2-6A82491F0BF0}" destId="{81F45FDD-8CC4-49C4-87FD-0EF28F40C10E}" srcOrd="0" destOrd="0" presId="urn:microsoft.com/office/officeart/2005/8/layout/cycle5"/>
    <dgm:cxn modelId="{15749FB0-3EF0-4FCA-8656-D9AD9709C004}" srcId="{6AEB52B3-ED59-4DA4-A57A-1BD973ED5369}" destId="{6D40825D-819E-4684-92EF-86BACE55F28B}" srcOrd="2" destOrd="0" parTransId="{E57CE4D9-1296-447A-9359-32F77A53AB84}" sibTransId="{F6E4F094-C380-4472-8984-7C26064015C3}"/>
    <dgm:cxn modelId="{3814DCF3-2866-41AF-9253-E4C805E8E658}" type="presOf" srcId="{7CA8EC40-09DE-44CE-822A-0A2F8865B28B}" destId="{F63EDD5B-6C23-4C26-8B2E-A8D7973A3545}" srcOrd="0" destOrd="0" presId="urn:microsoft.com/office/officeart/2005/8/layout/cycle5"/>
    <dgm:cxn modelId="{0FDE05FC-981C-4BDC-8287-8359F3A529FB}" type="presOf" srcId="{F6E4F094-C380-4472-8984-7C26064015C3}" destId="{07721D67-741D-4E90-942A-5F10AA1B3BFD}" srcOrd="0" destOrd="0" presId="urn:microsoft.com/office/officeart/2005/8/layout/cycle5"/>
    <dgm:cxn modelId="{F4625C51-D77C-419D-8559-7C6B1F0CB189}" type="presParOf" srcId="{C99A63AA-5827-4C60-9A77-700CD4F8B5FD}" destId="{F63EDD5B-6C23-4C26-8B2E-A8D7973A3545}" srcOrd="0" destOrd="0" presId="urn:microsoft.com/office/officeart/2005/8/layout/cycle5"/>
    <dgm:cxn modelId="{E39FB443-5F53-400E-9196-E2F85EB0BDE4}" type="presParOf" srcId="{C99A63AA-5827-4C60-9A77-700CD4F8B5FD}" destId="{DA22DA1E-D968-47A1-8433-4628C6B58B1B}" srcOrd="1" destOrd="0" presId="urn:microsoft.com/office/officeart/2005/8/layout/cycle5"/>
    <dgm:cxn modelId="{60E72663-FCEF-457C-9E33-B61F8E9736A3}" type="presParOf" srcId="{C99A63AA-5827-4C60-9A77-700CD4F8B5FD}" destId="{B8D1604F-05ED-46B3-A14A-CFD02F79DCC6}" srcOrd="2" destOrd="0" presId="urn:microsoft.com/office/officeart/2005/8/layout/cycle5"/>
    <dgm:cxn modelId="{46A0F1B4-250C-4330-910F-4B05FB8610C5}" type="presParOf" srcId="{C99A63AA-5827-4C60-9A77-700CD4F8B5FD}" destId="{55A10A92-B92B-4E0D-9851-BE2654BA1781}" srcOrd="3" destOrd="0" presId="urn:microsoft.com/office/officeart/2005/8/layout/cycle5"/>
    <dgm:cxn modelId="{BEBB64A6-8B2E-49DA-8DE8-918BB437980E}" type="presParOf" srcId="{C99A63AA-5827-4C60-9A77-700CD4F8B5FD}" destId="{892B465B-63F0-4C94-BEEC-48DB625E89F3}" srcOrd="4" destOrd="0" presId="urn:microsoft.com/office/officeart/2005/8/layout/cycle5"/>
    <dgm:cxn modelId="{2F6EEE67-00E6-4760-97C4-2091B167F7B9}" type="presParOf" srcId="{C99A63AA-5827-4C60-9A77-700CD4F8B5FD}" destId="{2A7D0039-9C9D-4066-B28F-008E17FAF701}" srcOrd="5" destOrd="0" presId="urn:microsoft.com/office/officeart/2005/8/layout/cycle5"/>
    <dgm:cxn modelId="{48168336-231D-4D7A-A354-9AB3C138F108}" type="presParOf" srcId="{C99A63AA-5827-4C60-9A77-700CD4F8B5FD}" destId="{DCFF676A-A38D-4B23-A983-611E12BB97FE}" srcOrd="6" destOrd="0" presId="urn:microsoft.com/office/officeart/2005/8/layout/cycle5"/>
    <dgm:cxn modelId="{0C958676-E253-4681-9B1F-B6E9463DA9E0}" type="presParOf" srcId="{C99A63AA-5827-4C60-9A77-700CD4F8B5FD}" destId="{75BFD500-780E-4D0B-AB6E-94400AF07196}" srcOrd="7" destOrd="0" presId="urn:microsoft.com/office/officeart/2005/8/layout/cycle5"/>
    <dgm:cxn modelId="{DEEC7C6B-D798-4324-B72D-90F21B461157}" type="presParOf" srcId="{C99A63AA-5827-4C60-9A77-700CD4F8B5FD}" destId="{07721D67-741D-4E90-942A-5F10AA1B3BFD}" srcOrd="8" destOrd="0" presId="urn:microsoft.com/office/officeart/2005/8/layout/cycle5"/>
    <dgm:cxn modelId="{DA4C639C-0967-40DA-A56B-D44C35158DB1}" type="presParOf" srcId="{C99A63AA-5827-4C60-9A77-700CD4F8B5FD}" destId="{C8CDD21C-7014-4D6B-BB77-855FA1DE1998}" srcOrd="9" destOrd="0" presId="urn:microsoft.com/office/officeart/2005/8/layout/cycle5"/>
    <dgm:cxn modelId="{80B59A5F-8125-4904-85A9-2A6C3F97F91C}" type="presParOf" srcId="{C99A63AA-5827-4C60-9A77-700CD4F8B5FD}" destId="{77950E75-A4EF-4929-B56A-3E00898A0336}" srcOrd="10" destOrd="0" presId="urn:microsoft.com/office/officeart/2005/8/layout/cycle5"/>
    <dgm:cxn modelId="{6C78DEF9-1293-419E-86BE-1BB98B738751}" type="presParOf" srcId="{C99A63AA-5827-4C60-9A77-700CD4F8B5FD}" destId="{81F45FDD-8CC4-49C4-87FD-0EF28F40C10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51853A04-A912-4867-9419-81AAF222231D}" type="presOf" srcId="{A84E63D9-E717-44D3-A0E6-BBEFAF4E19CA}" destId="{D754852E-6D6B-4606-BFB0-ED5869D434AE}" srcOrd="0" destOrd="0" presId="urn:microsoft.com/office/officeart/2005/8/layout/bProcess4"/>
    <dgm:cxn modelId="{9D9D6C05-E727-4C96-B1E0-AFBF9EFAE40A}" type="presOf" srcId="{7000EFDE-60C0-40D5-8924-079E1DCD20DC}" destId="{DD214AAD-A1A7-4178-BA9F-5112A22F9B99}" srcOrd="0" destOrd="0" presId="urn:microsoft.com/office/officeart/2005/8/layout/bProcess4"/>
    <dgm:cxn modelId="{95BEE111-9554-4B7C-AE9D-4C7AE6E49766}" type="presOf" srcId="{5242499B-C683-44F1-8A39-38F3727B5DD9}" destId="{0CBC0E5E-6CC5-46BA-AA4E-B59C585D2CA6}" srcOrd="0" destOrd="0" presId="urn:microsoft.com/office/officeart/2005/8/layout/bProcess4"/>
    <dgm:cxn modelId="{CD5AFF13-66D7-4582-AB5C-C3A1CF6AB56D}" type="presOf" srcId="{CE84C1BD-EA03-47C2-8E83-F927E308E20B}" destId="{8CECE41D-57A9-446F-85E7-0F98D18878B4}" srcOrd="0" destOrd="0" presId="urn:microsoft.com/office/officeart/2005/8/layout/bProcess4"/>
    <dgm:cxn modelId="{2EBF9026-6B40-4DB4-8D09-61881F3E73AC}" type="presOf" srcId="{4F6B3F1F-D8C0-43C0-8C38-8D3F589764AF}" destId="{FD281327-2FF3-4375-AC41-DEBECF24C13B}"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82480F5B-6A17-4AD6-AF93-BE9F91971A3A}" type="presOf" srcId="{68C291D1-803B-4642-A2E1-91BA3C69DDC0}" destId="{E6F28907-D1F9-42A4-A183-E89A1077E3D8}" srcOrd="0" destOrd="0" presId="urn:microsoft.com/office/officeart/2005/8/layout/bProcess4"/>
    <dgm:cxn modelId="{E93FB25B-5D09-4362-8EFA-5924C8FA090B}" srcId="{3F28AD6D-114A-4654-BF10-7230278A120F}" destId="{97B32AAA-9C7A-4611-A0CD-DBAF83FF7A6B}" srcOrd="0" destOrd="0" parTransId="{85D85019-621C-4F3C-9304-FBDB5D01D180}" sibTransId="{4F6B3F1F-D8C0-43C0-8C38-8D3F589764AF}"/>
    <dgm:cxn modelId="{474D1563-5B92-4DEC-8DCA-26F058CFB667}" type="presOf" srcId="{8D4E1566-F76B-43C7-A31B-61B252B25C17}" destId="{1D3E28C8-39DF-4B7F-BCE1-39F0BB5E863B}"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E6963A4C-A194-40B1-A43E-BB0198459179}" type="presOf" srcId="{D1B48921-74A6-468B-ABC7-F86052ABFB3B}" destId="{C168FC65-B405-4A0C-A001-1EB75B15C773}" srcOrd="0" destOrd="0" presId="urn:microsoft.com/office/officeart/2005/8/layout/bProcess4"/>
    <dgm:cxn modelId="{A39B8C4F-CC4D-4D50-8C70-EA2780C36DD3}" type="presOf" srcId="{5A6369BB-BEB0-455E-AE24-CB416A1E47D6}" destId="{C2509210-1CFE-4F4C-A0CE-8310DFA8D01C}"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83975474-042B-4046-B003-388DB4BA868C}" type="presOf" srcId="{3F28AD6D-114A-4654-BF10-7230278A120F}" destId="{1B8A7DBD-18E2-4D3D-9CB2-9A5FA08E001A}" srcOrd="0" destOrd="0" presId="urn:microsoft.com/office/officeart/2005/8/layout/bProcess4"/>
    <dgm:cxn modelId="{7B5A2657-77EB-4731-9475-6ED000D8CF57}" type="presOf" srcId="{97B32AAA-9C7A-4611-A0CD-DBAF83FF7A6B}" destId="{C9A94AB5-AD82-4A49-996D-1BE0DC2DE243}"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DDEC817C-2D31-48D1-9E35-AC501E6F3035}" type="presOf" srcId="{AF30CE98-07C1-4988-A8B0-97430CCE7698}" destId="{A9C4DBB7-F849-4D2A-AEA5-108F3B2444D5}" srcOrd="0" destOrd="0" presId="urn:microsoft.com/office/officeart/2005/8/layout/bProcess4"/>
    <dgm:cxn modelId="{7C1EDF8D-8436-4C9B-B9AE-B8D99DE9001D}" type="presOf" srcId="{F0DF1CE6-2875-4A23-8A05-371EABF49002}" destId="{DE5CC87A-C37E-4844-ADF3-83AF96F095B9}" srcOrd="0" destOrd="0" presId="urn:microsoft.com/office/officeart/2005/8/layout/bProcess4"/>
    <dgm:cxn modelId="{FB6FBF91-BB27-4F19-9BDF-39ABAE0C1AE1}" type="presOf" srcId="{01C6D5F1-3CA2-4055-B527-090BB3333EE4}" destId="{586989BA-FDF1-4086-B49B-E670D6E91C6F}"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2342FCAF-EFB8-4510-90BD-36EEC49A93DA}" type="presOf" srcId="{FEC180D8-0B86-4859-91AB-8EC4654BFB7A}" destId="{D1F2FDEF-FDDB-472D-B1E6-CD31F3D0E815}"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3D90AFBE-3807-4A5B-9ABB-F8466DFDD9BB}" type="presOf" srcId="{B36E53C2-5886-4F2B-B026-75D05E8C6D00}" destId="{ABCF0DF6-7B35-4E90-91BB-6979574D1497}" srcOrd="0" destOrd="0" presId="urn:microsoft.com/office/officeart/2005/8/layout/bProcess4"/>
    <dgm:cxn modelId="{7533D4C4-81C0-46C4-BE77-7FA45752327F}" type="presOf" srcId="{87FCE503-7AD1-4CCB-B5D7-D022C92B4205}" destId="{32EEB360-DFCB-4E08-B9E3-5398DEF66D5B}" srcOrd="0" destOrd="0" presId="urn:microsoft.com/office/officeart/2005/8/layout/bProcess4"/>
    <dgm:cxn modelId="{7CDCB9DB-EDD9-4754-8F40-ED405840A548}" type="presOf" srcId="{6D75F69D-6C7C-48E9-9B7F-AC78F738B043}" destId="{A2EC30DB-942D-4B6A-B88F-8B5580E6CA68}"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A7B63CEB-A59A-4306-A9A4-6A3EB1AC6184}" srcId="{3F28AD6D-114A-4654-BF10-7230278A120F}" destId="{F0DF1CE6-2875-4A23-8A05-371EABF49002}" srcOrd="6" destOrd="0" parTransId="{E78D6CC7-182D-4031-B858-F38AA54606E7}" sibTransId="{D1B48921-74A6-468B-ABC7-F86052ABFB3B}"/>
    <dgm:cxn modelId="{BD4113F2-F362-4F54-830A-76099EAA1A29}" type="presOf" srcId="{5BF9C925-8E52-4514-ADB8-CD600479AFE0}" destId="{B68A63BD-AA0F-47B9-87AF-B60CF995EB75}" srcOrd="0" destOrd="0" presId="urn:microsoft.com/office/officeart/2005/8/layout/bProcess4"/>
    <dgm:cxn modelId="{69ECAEF8-D73A-4A47-AD65-F09E23D459C1}" type="presOf" srcId="{82846E4C-C390-4F5B-8912-D44379A661D2}" destId="{2AAB78E5-C38C-4C5F-8B92-6CC4B4176173}"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3B12DCD4-F6A5-4D0A-B744-52C36FCB0EDB}" type="presParOf" srcId="{1B8A7DBD-18E2-4D3D-9CB2-9A5FA08E001A}" destId="{D91CAC22-4221-4DB2-B127-AE9986AF787E}" srcOrd="0" destOrd="0" presId="urn:microsoft.com/office/officeart/2005/8/layout/bProcess4"/>
    <dgm:cxn modelId="{7D99A975-22A4-4E32-85ED-13A047DB0518}" type="presParOf" srcId="{D91CAC22-4221-4DB2-B127-AE9986AF787E}" destId="{4BE279F9-8F92-4E28-9C5A-A5591EC8AD53}" srcOrd="0" destOrd="0" presId="urn:microsoft.com/office/officeart/2005/8/layout/bProcess4"/>
    <dgm:cxn modelId="{E0AA895B-C419-4475-91C8-1FE8AC8BE8E4}" type="presParOf" srcId="{D91CAC22-4221-4DB2-B127-AE9986AF787E}" destId="{C9A94AB5-AD82-4A49-996D-1BE0DC2DE243}" srcOrd="1" destOrd="0" presId="urn:microsoft.com/office/officeart/2005/8/layout/bProcess4"/>
    <dgm:cxn modelId="{2160BDB9-F9DF-4C65-BBC7-BFC01B30A087}" type="presParOf" srcId="{1B8A7DBD-18E2-4D3D-9CB2-9A5FA08E001A}" destId="{FD281327-2FF3-4375-AC41-DEBECF24C13B}" srcOrd="1" destOrd="0" presId="urn:microsoft.com/office/officeart/2005/8/layout/bProcess4"/>
    <dgm:cxn modelId="{AC9FA3E2-FFC2-4672-BC2B-A286BC250EC3}" type="presParOf" srcId="{1B8A7DBD-18E2-4D3D-9CB2-9A5FA08E001A}" destId="{CA693033-2A36-47F9-9DA7-68E06D43E656}" srcOrd="2" destOrd="0" presId="urn:microsoft.com/office/officeart/2005/8/layout/bProcess4"/>
    <dgm:cxn modelId="{3AD9593B-728A-4E03-B652-FE9BC523A42C}" type="presParOf" srcId="{CA693033-2A36-47F9-9DA7-68E06D43E656}" destId="{FA7218A4-8FD9-4A4D-A83C-BE0B77AB6F39}" srcOrd="0" destOrd="0" presId="urn:microsoft.com/office/officeart/2005/8/layout/bProcess4"/>
    <dgm:cxn modelId="{BB53E1DE-8341-49F6-948A-E997041CECD2}" type="presParOf" srcId="{CA693033-2A36-47F9-9DA7-68E06D43E656}" destId="{A9C4DBB7-F849-4D2A-AEA5-108F3B2444D5}" srcOrd="1" destOrd="0" presId="urn:microsoft.com/office/officeart/2005/8/layout/bProcess4"/>
    <dgm:cxn modelId="{2C7DE36B-A5B1-44BB-87FB-57F0615958CE}" type="presParOf" srcId="{1B8A7DBD-18E2-4D3D-9CB2-9A5FA08E001A}" destId="{D754852E-6D6B-4606-BFB0-ED5869D434AE}" srcOrd="3" destOrd="0" presId="urn:microsoft.com/office/officeart/2005/8/layout/bProcess4"/>
    <dgm:cxn modelId="{41974BA8-D286-46A7-87CA-C134EF4F03FA}" type="presParOf" srcId="{1B8A7DBD-18E2-4D3D-9CB2-9A5FA08E001A}" destId="{8487F11D-96D8-4820-94AE-4418CD5D9AE2}" srcOrd="4" destOrd="0" presId="urn:microsoft.com/office/officeart/2005/8/layout/bProcess4"/>
    <dgm:cxn modelId="{54768C2D-13A4-4619-ADFA-9FCAF044452C}" type="presParOf" srcId="{8487F11D-96D8-4820-94AE-4418CD5D9AE2}" destId="{3BED61D7-DDB9-4785-89D6-C4947D8BDBDF}" srcOrd="0" destOrd="0" presId="urn:microsoft.com/office/officeart/2005/8/layout/bProcess4"/>
    <dgm:cxn modelId="{F876AD46-84CC-42FA-82DF-B1EDC0F9E5A0}" type="presParOf" srcId="{8487F11D-96D8-4820-94AE-4418CD5D9AE2}" destId="{32EEB360-DFCB-4E08-B9E3-5398DEF66D5B}" srcOrd="1" destOrd="0" presId="urn:microsoft.com/office/officeart/2005/8/layout/bProcess4"/>
    <dgm:cxn modelId="{3624C17E-11DB-4BC6-9325-428273ACB25B}" type="presParOf" srcId="{1B8A7DBD-18E2-4D3D-9CB2-9A5FA08E001A}" destId="{0CBC0E5E-6CC5-46BA-AA4E-B59C585D2CA6}" srcOrd="5" destOrd="0" presId="urn:microsoft.com/office/officeart/2005/8/layout/bProcess4"/>
    <dgm:cxn modelId="{36F71C02-2B14-4F86-914A-830F18B772D8}" type="presParOf" srcId="{1B8A7DBD-18E2-4D3D-9CB2-9A5FA08E001A}" destId="{D05F482B-5E73-45ED-97AC-46EF45CECBF1}" srcOrd="6" destOrd="0" presId="urn:microsoft.com/office/officeart/2005/8/layout/bProcess4"/>
    <dgm:cxn modelId="{2B1E6E2D-962D-44B6-AABD-FE479BA56EC4}" type="presParOf" srcId="{D05F482B-5E73-45ED-97AC-46EF45CECBF1}" destId="{DAB165F3-584A-47B2-A0FA-DB790D0787E3}" srcOrd="0" destOrd="0" presId="urn:microsoft.com/office/officeart/2005/8/layout/bProcess4"/>
    <dgm:cxn modelId="{F9DE82D2-85F8-4D0F-B43A-81E4EBDBBFE4}" type="presParOf" srcId="{D05F482B-5E73-45ED-97AC-46EF45CECBF1}" destId="{C2509210-1CFE-4F4C-A0CE-8310DFA8D01C}" srcOrd="1" destOrd="0" presId="urn:microsoft.com/office/officeart/2005/8/layout/bProcess4"/>
    <dgm:cxn modelId="{CECE5B0C-BB3A-491B-A590-033D549212A2}" type="presParOf" srcId="{1B8A7DBD-18E2-4D3D-9CB2-9A5FA08E001A}" destId="{B68A63BD-AA0F-47B9-87AF-B60CF995EB75}" srcOrd="7" destOrd="0" presId="urn:microsoft.com/office/officeart/2005/8/layout/bProcess4"/>
    <dgm:cxn modelId="{495D5711-D996-4374-B550-7F8CC23761C4}" type="presParOf" srcId="{1B8A7DBD-18E2-4D3D-9CB2-9A5FA08E001A}" destId="{8DC7097C-255A-44DC-A74E-168745C610D1}" srcOrd="8" destOrd="0" presId="urn:microsoft.com/office/officeart/2005/8/layout/bProcess4"/>
    <dgm:cxn modelId="{ACC778D2-6194-44B5-ADD0-739AACDDE73E}" type="presParOf" srcId="{8DC7097C-255A-44DC-A74E-168745C610D1}" destId="{D2412352-5849-476B-A297-8222CC0FBF85}" srcOrd="0" destOrd="0" presId="urn:microsoft.com/office/officeart/2005/8/layout/bProcess4"/>
    <dgm:cxn modelId="{EC60C188-34F4-46A9-91F0-7798D0740F26}" type="presParOf" srcId="{8DC7097C-255A-44DC-A74E-168745C610D1}" destId="{586989BA-FDF1-4086-B49B-E670D6E91C6F}" srcOrd="1" destOrd="0" presId="urn:microsoft.com/office/officeart/2005/8/layout/bProcess4"/>
    <dgm:cxn modelId="{A16A8417-221F-413E-94A8-F64C03F8A926}" type="presParOf" srcId="{1B8A7DBD-18E2-4D3D-9CB2-9A5FA08E001A}" destId="{8CECE41D-57A9-446F-85E7-0F98D18878B4}" srcOrd="9" destOrd="0" presId="urn:microsoft.com/office/officeart/2005/8/layout/bProcess4"/>
    <dgm:cxn modelId="{2BF30180-F9AF-4865-AE77-985DDF01C504}" type="presParOf" srcId="{1B8A7DBD-18E2-4D3D-9CB2-9A5FA08E001A}" destId="{86508A92-15B4-432B-8EDD-6A6A8DEE907B}" srcOrd="10" destOrd="0" presId="urn:microsoft.com/office/officeart/2005/8/layout/bProcess4"/>
    <dgm:cxn modelId="{55EAC0C2-6DD2-4AD8-AB2E-6569B9F1B006}" type="presParOf" srcId="{86508A92-15B4-432B-8EDD-6A6A8DEE907B}" destId="{4B17ABE3-035A-43FE-B66F-E8AD0676D452}" srcOrd="0" destOrd="0" presId="urn:microsoft.com/office/officeart/2005/8/layout/bProcess4"/>
    <dgm:cxn modelId="{A4C0E43C-7BF0-4363-9AC1-80A8B486B00B}" type="presParOf" srcId="{86508A92-15B4-432B-8EDD-6A6A8DEE907B}" destId="{DD214AAD-A1A7-4178-BA9F-5112A22F9B99}" srcOrd="1" destOrd="0" presId="urn:microsoft.com/office/officeart/2005/8/layout/bProcess4"/>
    <dgm:cxn modelId="{9D6663A0-17FE-4257-B672-3734C5F29B98}" type="presParOf" srcId="{1B8A7DBD-18E2-4D3D-9CB2-9A5FA08E001A}" destId="{A2EC30DB-942D-4B6A-B88F-8B5580E6CA68}" srcOrd="11" destOrd="0" presId="urn:microsoft.com/office/officeart/2005/8/layout/bProcess4"/>
    <dgm:cxn modelId="{9BF00242-41D7-4AC5-B2FF-51B578459E01}" type="presParOf" srcId="{1B8A7DBD-18E2-4D3D-9CB2-9A5FA08E001A}" destId="{F3038163-FD50-4816-9C09-409BCD6B0039}" srcOrd="12" destOrd="0" presId="urn:microsoft.com/office/officeart/2005/8/layout/bProcess4"/>
    <dgm:cxn modelId="{4938C193-CB7E-4CC0-9774-C421E941F6D6}" type="presParOf" srcId="{F3038163-FD50-4816-9C09-409BCD6B0039}" destId="{D0BE2963-9ECB-4532-9A0F-B0669BE66B24}" srcOrd="0" destOrd="0" presId="urn:microsoft.com/office/officeart/2005/8/layout/bProcess4"/>
    <dgm:cxn modelId="{E912F12C-BB7F-420D-B336-C94869C572E9}" type="presParOf" srcId="{F3038163-FD50-4816-9C09-409BCD6B0039}" destId="{DE5CC87A-C37E-4844-ADF3-83AF96F095B9}" srcOrd="1" destOrd="0" presId="urn:microsoft.com/office/officeart/2005/8/layout/bProcess4"/>
    <dgm:cxn modelId="{8C40D423-8D95-4FD4-9070-AC6DBCFA5B9C}" type="presParOf" srcId="{1B8A7DBD-18E2-4D3D-9CB2-9A5FA08E001A}" destId="{C168FC65-B405-4A0C-A001-1EB75B15C773}" srcOrd="13" destOrd="0" presId="urn:microsoft.com/office/officeart/2005/8/layout/bProcess4"/>
    <dgm:cxn modelId="{66BAA056-88D4-43C2-8221-985C0E538764}" type="presParOf" srcId="{1B8A7DBD-18E2-4D3D-9CB2-9A5FA08E001A}" destId="{C4CDABB6-DB73-4C67-8318-3B58BA9E6ED5}" srcOrd="14" destOrd="0" presId="urn:microsoft.com/office/officeart/2005/8/layout/bProcess4"/>
    <dgm:cxn modelId="{55FC9527-B367-4D6F-AE0C-BC5FFFEA76C9}" type="presParOf" srcId="{C4CDABB6-DB73-4C67-8318-3B58BA9E6ED5}" destId="{90A3A409-F5F8-4516-AA31-12E8677DE087}" srcOrd="0" destOrd="0" presId="urn:microsoft.com/office/officeart/2005/8/layout/bProcess4"/>
    <dgm:cxn modelId="{FC3FFFAD-22F9-4A6E-93BA-46F2A1C3F04D}" type="presParOf" srcId="{C4CDABB6-DB73-4C67-8318-3B58BA9E6ED5}" destId="{E6F28907-D1F9-42A4-A183-E89A1077E3D8}" srcOrd="1" destOrd="0" presId="urn:microsoft.com/office/officeart/2005/8/layout/bProcess4"/>
    <dgm:cxn modelId="{2B1E5E42-5BC7-47CE-8586-A28C4213E290}" type="presParOf" srcId="{1B8A7DBD-18E2-4D3D-9CB2-9A5FA08E001A}" destId="{1D3E28C8-39DF-4B7F-BCE1-39F0BB5E863B}" srcOrd="15" destOrd="0" presId="urn:microsoft.com/office/officeart/2005/8/layout/bProcess4"/>
    <dgm:cxn modelId="{F60C1E51-6A76-488F-8F82-5BB4790CE9D2}" type="presParOf" srcId="{1B8A7DBD-18E2-4D3D-9CB2-9A5FA08E001A}" destId="{2881F583-E1A9-4AD6-A6BF-D6E1B7629A83}" srcOrd="16" destOrd="0" presId="urn:microsoft.com/office/officeart/2005/8/layout/bProcess4"/>
    <dgm:cxn modelId="{5CF0C81D-7492-4B40-8D8D-CB81285E7BE2}" type="presParOf" srcId="{2881F583-E1A9-4AD6-A6BF-D6E1B7629A83}" destId="{FE9AD9A1-6B0F-4AD3-8164-464A6CFA454C}" srcOrd="0" destOrd="0" presId="urn:microsoft.com/office/officeart/2005/8/layout/bProcess4"/>
    <dgm:cxn modelId="{CE39D638-FBCE-4064-8B59-2AED54763D86}" type="presParOf" srcId="{2881F583-E1A9-4AD6-A6BF-D6E1B7629A83}" destId="{2AAB78E5-C38C-4C5F-8B92-6CC4B4176173}" srcOrd="1" destOrd="0" presId="urn:microsoft.com/office/officeart/2005/8/layout/bProcess4"/>
    <dgm:cxn modelId="{44388CDF-9E7C-4E84-BA13-38917CBDBCD1}" type="presParOf" srcId="{1B8A7DBD-18E2-4D3D-9CB2-9A5FA08E001A}" destId="{D1F2FDEF-FDDB-472D-B1E6-CD31F3D0E815}" srcOrd="17" destOrd="0" presId="urn:microsoft.com/office/officeart/2005/8/layout/bProcess4"/>
    <dgm:cxn modelId="{B0B6F687-0E5D-4711-9500-FF8BF964DDD2}" type="presParOf" srcId="{1B8A7DBD-18E2-4D3D-9CB2-9A5FA08E001A}" destId="{21FA0667-9BF2-4919-88F9-AA318E992CE0}" srcOrd="18" destOrd="0" presId="urn:microsoft.com/office/officeart/2005/8/layout/bProcess4"/>
    <dgm:cxn modelId="{1DE2FEA0-7A63-4630-8F26-539F28842C74}" type="presParOf" srcId="{21FA0667-9BF2-4919-88F9-AA318E992CE0}" destId="{5E841B8A-E70E-40E7-BE33-ADB372A412B5}" srcOrd="0" destOrd="0" presId="urn:microsoft.com/office/officeart/2005/8/layout/bProcess4"/>
    <dgm:cxn modelId="{3D985769-D234-4D13-AAB4-44FA3C228660}"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2EC44F11-7762-47CA-AE1F-894A8110E705}" type="presOf" srcId="{5242499B-C683-44F1-8A39-38F3727B5DD9}" destId="{0CBC0E5E-6CC5-46BA-AA4E-B59C585D2CA6}" srcOrd="0" destOrd="0" presId="urn:microsoft.com/office/officeart/2005/8/layout/bProcess4"/>
    <dgm:cxn modelId="{3FD8DE17-BF1D-40D7-977B-1CEC26C0AB7A}" type="presOf" srcId="{7000EFDE-60C0-40D5-8924-079E1DCD20DC}" destId="{DD214AAD-A1A7-4178-BA9F-5112A22F9B99}" srcOrd="0" destOrd="0" presId="urn:microsoft.com/office/officeart/2005/8/layout/bProcess4"/>
    <dgm:cxn modelId="{CDB2C222-FD8D-4CA1-B7DA-B12F0719F59E}" type="presOf" srcId="{68C291D1-803B-4642-A2E1-91BA3C69DDC0}" destId="{E6F28907-D1F9-42A4-A183-E89A1077E3D8}"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13BB5A5E-6373-4429-8613-4F13DC95757A}" type="presOf" srcId="{5A6369BB-BEB0-455E-AE24-CB416A1E47D6}" destId="{C2509210-1CFE-4F4C-A0CE-8310DFA8D01C}"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27DD924A-574B-4E15-8907-C95E3CA85F6D}" type="presOf" srcId="{B36E53C2-5886-4F2B-B026-75D05E8C6D00}" destId="{ABCF0DF6-7B35-4E90-91BB-6979574D1497}" srcOrd="0" destOrd="0" presId="urn:microsoft.com/office/officeart/2005/8/layout/bProcess4"/>
    <dgm:cxn modelId="{2F04884F-A00B-496F-AA66-801445652164}" type="presOf" srcId="{97B32AAA-9C7A-4611-A0CD-DBAF83FF7A6B}" destId="{C9A94AB5-AD82-4A49-996D-1BE0DC2DE243}"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9A4ED552-30B6-41F2-806A-4F5253AFE7F1}" type="presOf" srcId="{01C6D5F1-3CA2-4055-B527-090BB3333EE4}" destId="{586989BA-FDF1-4086-B49B-E670D6E91C6F}" srcOrd="0" destOrd="0" presId="urn:microsoft.com/office/officeart/2005/8/layout/bProcess4"/>
    <dgm:cxn modelId="{8E3DD857-06A0-41C0-B284-F7975B41C315}" type="presOf" srcId="{82846E4C-C390-4F5B-8912-D44379A661D2}" destId="{2AAB78E5-C38C-4C5F-8B92-6CC4B4176173}"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717C707A-B3FC-40EF-883E-9E977F03DA4E}" type="presOf" srcId="{A84E63D9-E717-44D3-A0E6-BBEFAF4E19CA}" destId="{D754852E-6D6B-4606-BFB0-ED5869D434AE}" srcOrd="0" destOrd="0" presId="urn:microsoft.com/office/officeart/2005/8/layout/bProcess4"/>
    <dgm:cxn modelId="{18877489-BDB7-4D80-BC68-D7F58866363F}" type="presOf" srcId="{8D4E1566-F76B-43C7-A31B-61B252B25C17}" destId="{1D3E28C8-39DF-4B7F-BCE1-39F0BB5E863B}" srcOrd="0" destOrd="0" presId="urn:microsoft.com/office/officeart/2005/8/layout/bProcess4"/>
    <dgm:cxn modelId="{44E85E8A-FE8C-40DF-8238-248F1BEEA8A1}" type="presOf" srcId="{6D75F69D-6C7C-48E9-9B7F-AC78F738B043}" destId="{A2EC30DB-942D-4B6A-B88F-8B5580E6CA68}"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8C0AE3A9-219C-444E-B6BE-60A88A02ECE8}" type="presOf" srcId="{AF30CE98-07C1-4988-A8B0-97430CCE7698}" destId="{A9C4DBB7-F849-4D2A-AEA5-108F3B2444D5}" srcOrd="0" destOrd="0" presId="urn:microsoft.com/office/officeart/2005/8/layout/bProcess4"/>
    <dgm:cxn modelId="{8BFF20B3-0A05-4FD6-A318-8390666A8172}" type="presOf" srcId="{FEC180D8-0B86-4859-91AB-8EC4654BFB7A}" destId="{D1F2FDEF-FDDB-472D-B1E6-CD31F3D0E815}" srcOrd="0" destOrd="0" presId="urn:microsoft.com/office/officeart/2005/8/layout/bProcess4"/>
    <dgm:cxn modelId="{A3BBE0B7-4055-4B7B-9A10-119479BEF1F8}" type="presOf" srcId="{4F6B3F1F-D8C0-43C0-8C38-8D3F589764AF}" destId="{FD281327-2FF3-4375-AC41-DEBECF24C13B}"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1B2761CA-DBFE-4B6F-82AC-F1D43ED77CDD}" type="presOf" srcId="{3F28AD6D-114A-4654-BF10-7230278A120F}" destId="{1B8A7DBD-18E2-4D3D-9CB2-9A5FA08E001A}" srcOrd="0" destOrd="0" presId="urn:microsoft.com/office/officeart/2005/8/layout/bProcess4"/>
    <dgm:cxn modelId="{675DC7CD-75F7-4DEA-A10E-A0C8BF03FFF8}" type="presOf" srcId="{87FCE503-7AD1-4CCB-B5D7-D022C92B4205}" destId="{32EEB360-DFCB-4E08-B9E3-5398DEF66D5B}" srcOrd="0" destOrd="0" presId="urn:microsoft.com/office/officeart/2005/8/layout/bProcess4"/>
    <dgm:cxn modelId="{E567D0D6-A65A-4E2A-972C-70FF5E49718A}" type="presOf" srcId="{5BF9C925-8E52-4514-ADB8-CD600479AFE0}" destId="{B68A63BD-AA0F-47B9-87AF-B60CF995EB75}"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DED2ACE6-4EE1-4A91-85B5-6F7C5B475497}" type="presOf" srcId="{CE84C1BD-EA03-47C2-8E83-F927E308E20B}" destId="{8CECE41D-57A9-446F-85E7-0F98D18878B4}" srcOrd="0" destOrd="0" presId="urn:microsoft.com/office/officeart/2005/8/layout/bProcess4"/>
    <dgm:cxn modelId="{5475C7E7-5099-44CA-9AFB-01D43EDBEBE9}" type="presOf" srcId="{D1B48921-74A6-468B-ABC7-F86052ABFB3B}" destId="{C168FC65-B405-4A0C-A001-1EB75B15C773}"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8BB83FF2-38E8-4626-8197-4A446087518D}" type="presOf" srcId="{F0DF1CE6-2875-4A23-8A05-371EABF49002}" destId="{DE5CC87A-C37E-4844-ADF3-83AF96F095B9}"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78D0BD8D-DF0C-447D-88B7-33794364944E}" type="presParOf" srcId="{1B8A7DBD-18E2-4D3D-9CB2-9A5FA08E001A}" destId="{D91CAC22-4221-4DB2-B127-AE9986AF787E}" srcOrd="0" destOrd="0" presId="urn:microsoft.com/office/officeart/2005/8/layout/bProcess4"/>
    <dgm:cxn modelId="{5691DB7F-542E-46E9-BBE7-9C03D7C679BF}" type="presParOf" srcId="{D91CAC22-4221-4DB2-B127-AE9986AF787E}" destId="{4BE279F9-8F92-4E28-9C5A-A5591EC8AD53}" srcOrd="0" destOrd="0" presId="urn:microsoft.com/office/officeart/2005/8/layout/bProcess4"/>
    <dgm:cxn modelId="{FB79809C-E2AB-4661-9D22-0E264C4403D7}" type="presParOf" srcId="{D91CAC22-4221-4DB2-B127-AE9986AF787E}" destId="{C9A94AB5-AD82-4A49-996D-1BE0DC2DE243}" srcOrd="1" destOrd="0" presId="urn:microsoft.com/office/officeart/2005/8/layout/bProcess4"/>
    <dgm:cxn modelId="{5B91322B-B9A5-49F6-BDD9-8E7F0A60F383}" type="presParOf" srcId="{1B8A7DBD-18E2-4D3D-9CB2-9A5FA08E001A}" destId="{FD281327-2FF3-4375-AC41-DEBECF24C13B}" srcOrd="1" destOrd="0" presId="urn:microsoft.com/office/officeart/2005/8/layout/bProcess4"/>
    <dgm:cxn modelId="{4F63A5B3-0E26-4007-92D4-FE1A0C67B332}" type="presParOf" srcId="{1B8A7DBD-18E2-4D3D-9CB2-9A5FA08E001A}" destId="{CA693033-2A36-47F9-9DA7-68E06D43E656}" srcOrd="2" destOrd="0" presId="urn:microsoft.com/office/officeart/2005/8/layout/bProcess4"/>
    <dgm:cxn modelId="{7AAB3F02-4524-4220-B4E8-D8F375A3CB2D}" type="presParOf" srcId="{CA693033-2A36-47F9-9DA7-68E06D43E656}" destId="{FA7218A4-8FD9-4A4D-A83C-BE0B77AB6F39}" srcOrd="0" destOrd="0" presId="urn:microsoft.com/office/officeart/2005/8/layout/bProcess4"/>
    <dgm:cxn modelId="{610F9F22-E93E-4C17-A090-A63407C84926}" type="presParOf" srcId="{CA693033-2A36-47F9-9DA7-68E06D43E656}" destId="{A9C4DBB7-F849-4D2A-AEA5-108F3B2444D5}" srcOrd="1" destOrd="0" presId="urn:microsoft.com/office/officeart/2005/8/layout/bProcess4"/>
    <dgm:cxn modelId="{27045E0B-B595-4650-BEDB-86DBC66EBADC}" type="presParOf" srcId="{1B8A7DBD-18E2-4D3D-9CB2-9A5FA08E001A}" destId="{D754852E-6D6B-4606-BFB0-ED5869D434AE}" srcOrd="3" destOrd="0" presId="urn:microsoft.com/office/officeart/2005/8/layout/bProcess4"/>
    <dgm:cxn modelId="{9A422176-B814-48FC-A724-E93DE81F1F5A}" type="presParOf" srcId="{1B8A7DBD-18E2-4D3D-9CB2-9A5FA08E001A}" destId="{8487F11D-96D8-4820-94AE-4418CD5D9AE2}" srcOrd="4" destOrd="0" presId="urn:microsoft.com/office/officeart/2005/8/layout/bProcess4"/>
    <dgm:cxn modelId="{F326AD89-3657-4690-8CFD-1847558DAEAF}" type="presParOf" srcId="{8487F11D-96D8-4820-94AE-4418CD5D9AE2}" destId="{3BED61D7-DDB9-4785-89D6-C4947D8BDBDF}" srcOrd="0" destOrd="0" presId="urn:microsoft.com/office/officeart/2005/8/layout/bProcess4"/>
    <dgm:cxn modelId="{317E915C-2810-4EDF-BF24-5A314793D268}" type="presParOf" srcId="{8487F11D-96D8-4820-94AE-4418CD5D9AE2}" destId="{32EEB360-DFCB-4E08-B9E3-5398DEF66D5B}" srcOrd="1" destOrd="0" presId="urn:microsoft.com/office/officeart/2005/8/layout/bProcess4"/>
    <dgm:cxn modelId="{8564A7E5-AA24-4CD8-A151-4466EDFB1458}" type="presParOf" srcId="{1B8A7DBD-18E2-4D3D-9CB2-9A5FA08E001A}" destId="{0CBC0E5E-6CC5-46BA-AA4E-B59C585D2CA6}" srcOrd="5" destOrd="0" presId="urn:microsoft.com/office/officeart/2005/8/layout/bProcess4"/>
    <dgm:cxn modelId="{1F5D1D29-2443-4EEA-8682-7F2A89567C67}" type="presParOf" srcId="{1B8A7DBD-18E2-4D3D-9CB2-9A5FA08E001A}" destId="{D05F482B-5E73-45ED-97AC-46EF45CECBF1}" srcOrd="6" destOrd="0" presId="urn:microsoft.com/office/officeart/2005/8/layout/bProcess4"/>
    <dgm:cxn modelId="{0272816A-08C4-43D5-92B9-B1E9B156D41B}" type="presParOf" srcId="{D05F482B-5E73-45ED-97AC-46EF45CECBF1}" destId="{DAB165F3-584A-47B2-A0FA-DB790D0787E3}" srcOrd="0" destOrd="0" presId="urn:microsoft.com/office/officeart/2005/8/layout/bProcess4"/>
    <dgm:cxn modelId="{DAA3C452-BDE4-4F75-A45D-9531C079A632}" type="presParOf" srcId="{D05F482B-5E73-45ED-97AC-46EF45CECBF1}" destId="{C2509210-1CFE-4F4C-A0CE-8310DFA8D01C}" srcOrd="1" destOrd="0" presId="urn:microsoft.com/office/officeart/2005/8/layout/bProcess4"/>
    <dgm:cxn modelId="{F5E122A5-FA53-479F-9524-46454CE4BACD}" type="presParOf" srcId="{1B8A7DBD-18E2-4D3D-9CB2-9A5FA08E001A}" destId="{B68A63BD-AA0F-47B9-87AF-B60CF995EB75}" srcOrd="7" destOrd="0" presId="urn:microsoft.com/office/officeart/2005/8/layout/bProcess4"/>
    <dgm:cxn modelId="{8D53C4D7-5B89-417B-9E0E-A4EE529440DF}" type="presParOf" srcId="{1B8A7DBD-18E2-4D3D-9CB2-9A5FA08E001A}" destId="{8DC7097C-255A-44DC-A74E-168745C610D1}" srcOrd="8" destOrd="0" presId="urn:microsoft.com/office/officeart/2005/8/layout/bProcess4"/>
    <dgm:cxn modelId="{E30A6D63-CE20-4403-8EEB-39B2CBE0373D}" type="presParOf" srcId="{8DC7097C-255A-44DC-A74E-168745C610D1}" destId="{D2412352-5849-476B-A297-8222CC0FBF85}" srcOrd="0" destOrd="0" presId="urn:microsoft.com/office/officeart/2005/8/layout/bProcess4"/>
    <dgm:cxn modelId="{EA8FE2B7-D689-4732-A2CE-0D1222645491}" type="presParOf" srcId="{8DC7097C-255A-44DC-A74E-168745C610D1}" destId="{586989BA-FDF1-4086-B49B-E670D6E91C6F}" srcOrd="1" destOrd="0" presId="urn:microsoft.com/office/officeart/2005/8/layout/bProcess4"/>
    <dgm:cxn modelId="{A8660A24-5D62-4710-BBF8-E95E043C20BE}" type="presParOf" srcId="{1B8A7DBD-18E2-4D3D-9CB2-9A5FA08E001A}" destId="{8CECE41D-57A9-446F-85E7-0F98D18878B4}" srcOrd="9" destOrd="0" presId="urn:microsoft.com/office/officeart/2005/8/layout/bProcess4"/>
    <dgm:cxn modelId="{93B1729E-F115-456A-8274-92895605DBA7}" type="presParOf" srcId="{1B8A7DBD-18E2-4D3D-9CB2-9A5FA08E001A}" destId="{86508A92-15B4-432B-8EDD-6A6A8DEE907B}" srcOrd="10" destOrd="0" presId="urn:microsoft.com/office/officeart/2005/8/layout/bProcess4"/>
    <dgm:cxn modelId="{40813EB3-956E-495C-9C4A-F03F4B5114BF}" type="presParOf" srcId="{86508A92-15B4-432B-8EDD-6A6A8DEE907B}" destId="{4B17ABE3-035A-43FE-B66F-E8AD0676D452}" srcOrd="0" destOrd="0" presId="urn:microsoft.com/office/officeart/2005/8/layout/bProcess4"/>
    <dgm:cxn modelId="{8CCDF35C-57B5-41E8-A3D2-D3EC1F1FF889}" type="presParOf" srcId="{86508A92-15B4-432B-8EDD-6A6A8DEE907B}" destId="{DD214AAD-A1A7-4178-BA9F-5112A22F9B99}" srcOrd="1" destOrd="0" presId="urn:microsoft.com/office/officeart/2005/8/layout/bProcess4"/>
    <dgm:cxn modelId="{3D43D599-EDC5-4A33-BEB8-7BE52D13250C}" type="presParOf" srcId="{1B8A7DBD-18E2-4D3D-9CB2-9A5FA08E001A}" destId="{A2EC30DB-942D-4B6A-B88F-8B5580E6CA68}" srcOrd="11" destOrd="0" presId="urn:microsoft.com/office/officeart/2005/8/layout/bProcess4"/>
    <dgm:cxn modelId="{CD6005E2-76CE-4CCE-B87A-678F54DBFCDB}" type="presParOf" srcId="{1B8A7DBD-18E2-4D3D-9CB2-9A5FA08E001A}" destId="{F3038163-FD50-4816-9C09-409BCD6B0039}" srcOrd="12" destOrd="0" presId="urn:microsoft.com/office/officeart/2005/8/layout/bProcess4"/>
    <dgm:cxn modelId="{CE1C55DC-2D74-48E6-9C64-9404FC0E4242}" type="presParOf" srcId="{F3038163-FD50-4816-9C09-409BCD6B0039}" destId="{D0BE2963-9ECB-4532-9A0F-B0669BE66B24}" srcOrd="0" destOrd="0" presId="urn:microsoft.com/office/officeart/2005/8/layout/bProcess4"/>
    <dgm:cxn modelId="{16B6059E-23F8-4E64-B1E9-B26205B12FCC}" type="presParOf" srcId="{F3038163-FD50-4816-9C09-409BCD6B0039}" destId="{DE5CC87A-C37E-4844-ADF3-83AF96F095B9}" srcOrd="1" destOrd="0" presId="urn:microsoft.com/office/officeart/2005/8/layout/bProcess4"/>
    <dgm:cxn modelId="{FF982511-5112-4CCF-A73A-05580ACF7F55}" type="presParOf" srcId="{1B8A7DBD-18E2-4D3D-9CB2-9A5FA08E001A}" destId="{C168FC65-B405-4A0C-A001-1EB75B15C773}" srcOrd="13" destOrd="0" presId="urn:microsoft.com/office/officeart/2005/8/layout/bProcess4"/>
    <dgm:cxn modelId="{B45058C0-C34F-49A2-85DA-0E74783C3572}" type="presParOf" srcId="{1B8A7DBD-18E2-4D3D-9CB2-9A5FA08E001A}" destId="{C4CDABB6-DB73-4C67-8318-3B58BA9E6ED5}" srcOrd="14" destOrd="0" presId="urn:microsoft.com/office/officeart/2005/8/layout/bProcess4"/>
    <dgm:cxn modelId="{C966DA7D-ACD5-48BF-8837-C2B9024A9737}" type="presParOf" srcId="{C4CDABB6-DB73-4C67-8318-3B58BA9E6ED5}" destId="{90A3A409-F5F8-4516-AA31-12E8677DE087}" srcOrd="0" destOrd="0" presId="urn:microsoft.com/office/officeart/2005/8/layout/bProcess4"/>
    <dgm:cxn modelId="{18027CF9-0EE9-4C07-9D06-7D20BE0B939E}" type="presParOf" srcId="{C4CDABB6-DB73-4C67-8318-3B58BA9E6ED5}" destId="{E6F28907-D1F9-42A4-A183-E89A1077E3D8}" srcOrd="1" destOrd="0" presId="urn:microsoft.com/office/officeart/2005/8/layout/bProcess4"/>
    <dgm:cxn modelId="{AA57ADCC-4FEC-4FEE-95CF-C281E69988CB}" type="presParOf" srcId="{1B8A7DBD-18E2-4D3D-9CB2-9A5FA08E001A}" destId="{1D3E28C8-39DF-4B7F-BCE1-39F0BB5E863B}" srcOrd="15" destOrd="0" presId="urn:microsoft.com/office/officeart/2005/8/layout/bProcess4"/>
    <dgm:cxn modelId="{780197C5-BD9D-4748-B85B-F71D01C386D3}" type="presParOf" srcId="{1B8A7DBD-18E2-4D3D-9CB2-9A5FA08E001A}" destId="{2881F583-E1A9-4AD6-A6BF-D6E1B7629A83}" srcOrd="16" destOrd="0" presId="urn:microsoft.com/office/officeart/2005/8/layout/bProcess4"/>
    <dgm:cxn modelId="{AB190EBE-E54A-4A97-8867-C0E4FDF57554}" type="presParOf" srcId="{2881F583-E1A9-4AD6-A6BF-D6E1B7629A83}" destId="{FE9AD9A1-6B0F-4AD3-8164-464A6CFA454C}" srcOrd="0" destOrd="0" presId="urn:microsoft.com/office/officeart/2005/8/layout/bProcess4"/>
    <dgm:cxn modelId="{85854C1A-019C-41CF-8CE0-567F422793CC}" type="presParOf" srcId="{2881F583-E1A9-4AD6-A6BF-D6E1B7629A83}" destId="{2AAB78E5-C38C-4C5F-8B92-6CC4B4176173}" srcOrd="1" destOrd="0" presId="urn:microsoft.com/office/officeart/2005/8/layout/bProcess4"/>
    <dgm:cxn modelId="{39026D83-8B4C-4FF0-8943-318B45C9103C}" type="presParOf" srcId="{1B8A7DBD-18E2-4D3D-9CB2-9A5FA08E001A}" destId="{D1F2FDEF-FDDB-472D-B1E6-CD31F3D0E815}" srcOrd="17" destOrd="0" presId="urn:microsoft.com/office/officeart/2005/8/layout/bProcess4"/>
    <dgm:cxn modelId="{98D1BBEC-99FE-424F-B836-EAA15D2F8FF0}" type="presParOf" srcId="{1B8A7DBD-18E2-4D3D-9CB2-9A5FA08E001A}" destId="{21FA0667-9BF2-4919-88F9-AA318E992CE0}" srcOrd="18" destOrd="0" presId="urn:microsoft.com/office/officeart/2005/8/layout/bProcess4"/>
    <dgm:cxn modelId="{CA0CF500-FEDB-4A9B-A2E8-B60A23EFDEF6}" type="presParOf" srcId="{21FA0667-9BF2-4919-88F9-AA318E992CE0}" destId="{5E841B8A-E70E-40E7-BE33-ADB372A412B5}" srcOrd="0" destOrd="0" presId="urn:microsoft.com/office/officeart/2005/8/layout/bProcess4"/>
    <dgm:cxn modelId="{CB3E0479-A347-4B33-AF6F-D6FC5AE9EC47}"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21FF9F24-4B21-4957-9849-0664316840A4}" type="presOf" srcId="{8D4E1566-F76B-43C7-A31B-61B252B25C17}" destId="{1D3E28C8-39DF-4B7F-BCE1-39F0BB5E863B}" srcOrd="0" destOrd="0" presId="urn:microsoft.com/office/officeart/2005/8/layout/bProcess4"/>
    <dgm:cxn modelId="{DAF84D26-3B99-4CCE-8188-E485DE693357}" type="presOf" srcId="{01C6D5F1-3CA2-4055-B527-090BB3333EE4}" destId="{586989BA-FDF1-4086-B49B-E670D6E91C6F}" srcOrd="0" destOrd="0" presId="urn:microsoft.com/office/officeart/2005/8/layout/bProcess4"/>
    <dgm:cxn modelId="{1994AB2E-0F9C-4517-932A-EB11944EEC27}" type="presOf" srcId="{F0DF1CE6-2875-4A23-8A05-371EABF49002}" destId="{DE5CC87A-C37E-4844-ADF3-83AF96F095B9}" srcOrd="0" destOrd="0" presId="urn:microsoft.com/office/officeart/2005/8/layout/bProcess4"/>
    <dgm:cxn modelId="{AF254530-6534-467E-9E8B-2F74082BA6FC}" type="presOf" srcId="{5242499B-C683-44F1-8A39-38F3727B5DD9}" destId="{0CBC0E5E-6CC5-46BA-AA4E-B59C585D2CA6}"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CBD35061-B6E1-4FC9-BBF6-783B3D3BF7B1}" type="presOf" srcId="{CE84C1BD-EA03-47C2-8E83-F927E308E20B}" destId="{8CECE41D-57A9-446F-85E7-0F98D18878B4}"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607F8751-EBDD-4C76-B375-BC50BD24BD68}" srcId="{3F28AD6D-114A-4654-BF10-7230278A120F}" destId="{68C291D1-803B-4642-A2E1-91BA3C69DDC0}" srcOrd="7" destOrd="0" parTransId="{F130E6C4-CDB9-49DD-9826-52EA5AB9BFE7}" sibTransId="{8D4E1566-F76B-43C7-A31B-61B252B25C17}"/>
    <dgm:cxn modelId="{D94E3D52-B517-429A-AAF3-4947F5326F62}" type="presOf" srcId="{97B32AAA-9C7A-4611-A0CD-DBAF83FF7A6B}" destId="{C9A94AB5-AD82-4A49-996D-1BE0DC2DE243}" srcOrd="0" destOrd="0" presId="urn:microsoft.com/office/officeart/2005/8/layout/bProcess4"/>
    <dgm:cxn modelId="{46647658-D792-48E2-BC21-F72DFF5FEACE}" type="presOf" srcId="{87FCE503-7AD1-4CCB-B5D7-D022C92B4205}" destId="{32EEB360-DFCB-4E08-B9E3-5398DEF66D5B}" srcOrd="0" destOrd="0" presId="urn:microsoft.com/office/officeart/2005/8/layout/bProcess4"/>
    <dgm:cxn modelId="{3352C859-BDE1-4F20-A2ED-8E43972937A7}" type="presOf" srcId="{6D75F69D-6C7C-48E9-9B7F-AC78F738B043}" destId="{A2EC30DB-942D-4B6A-B88F-8B5580E6CA68}"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F268F37D-4BE6-4AC5-B968-EAA516A604E3}" type="presOf" srcId="{4F6B3F1F-D8C0-43C0-8C38-8D3F589764AF}" destId="{FD281327-2FF3-4375-AC41-DEBECF24C13B}" srcOrd="0" destOrd="0" presId="urn:microsoft.com/office/officeart/2005/8/layout/bProcess4"/>
    <dgm:cxn modelId="{16DAF189-33CB-49C3-959C-708FCE5F8B15}" type="presOf" srcId="{D1B48921-74A6-468B-ABC7-F86052ABFB3B}" destId="{C168FC65-B405-4A0C-A001-1EB75B15C773}" srcOrd="0" destOrd="0" presId="urn:microsoft.com/office/officeart/2005/8/layout/bProcess4"/>
    <dgm:cxn modelId="{82CF848F-7865-45BA-B0D2-8D3E5C03963C}" type="presOf" srcId="{FEC180D8-0B86-4859-91AB-8EC4654BFB7A}" destId="{D1F2FDEF-FDDB-472D-B1E6-CD31F3D0E815}"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378D48A0-D622-450A-984C-858DD4161AA3}" type="presOf" srcId="{B36E53C2-5886-4F2B-B026-75D05E8C6D00}" destId="{ABCF0DF6-7B35-4E90-91BB-6979574D1497}" srcOrd="0" destOrd="0" presId="urn:microsoft.com/office/officeart/2005/8/layout/bProcess4"/>
    <dgm:cxn modelId="{66AB06B2-D684-4A6D-B9DF-490A5CF3C750}" type="presOf" srcId="{68C291D1-803B-4642-A2E1-91BA3C69DDC0}" destId="{E6F28907-D1F9-42A4-A183-E89A1077E3D8}" srcOrd="0" destOrd="0" presId="urn:microsoft.com/office/officeart/2005/8/layout/bProcess4"/>
    <dgm:cxn modelId="{D02F87B4-450F-4F2A-BFF4-C38B0BFB0EC6}" type="presOf" srcId="{AF30CE98-07C1-4988-A8B0-97430CCE7698}" destId="{A9C4DBB7-F849-4D2A-AEA5-108F3B2444D5}"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77B2CCBC-2E75-4258-8870-BF1E67F5A026}" type="presOf" srcId="{3F28AD6D-114A-4654-BF10-7230278A120F}" destId="{1B8A7DBD-18E2-4D3D-9CB2-9A5FA08E001A}" srcOrd="0" destOrd="0" presId="urn:microsoft.com/office/officeart/2005/8/layout/bProcess4"/>
    <dgm:cxn modelId="{659A1BC3-890E-42FF-B1D2-B1FB96362205}" type="presOf" srcId="{82846E4C-C390-4F5B-8912-D44379A661D2}" destId="{2AAB78E5-C38C-4C5F-8B92-6CC4B4176173}" srcOrd="0" destOrd="0" presId="urn:microsoft.com/office/officeart/2005/8/layout/bProcess4"/>
    <dgm:cxn modelId="{8D43D7CA-358B-449A-A36E-A0D0FBF6AE80}" type="presOf" srcId="{5BF9C925-8E52-4514-ADB8-CD600479AFE0}" destId="{B68A63BD-AA0F-47B9-87AF-B60CF995EB75}" srcOrd="0" destOrd="0" presId="urn:microsoft.com/office/officeart/2005/8/layout/bProcess4"/>
    <dgm:cxn modelId="{28937CDE-2665-419E-8499-B53E10488915}" type="presOf" srcId="{5A6369BB-BEB0-455E-AE24-CB416A1E47D6}" destId="{C2509210-1CFE-4F4C-A0CE-8310DFA8D01C}"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6EDDFDE5-B200-438A-9209-56A239606588}" type="presOf" srcId="{7000EFDE-60C0-40D5-8924-079E1DCD20DC}" destId="{DD214AAD-A1A7-4178-BA9F-5112A22F9B99}"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597842FD-4075-4CE9-8B7B-2C0FD3F0FF25}" type="presOf" srcId="{A84E63D9-E717-44D3-A0E6-BBEFAF4E19CA}" destId="{D754852E-6D6B-4606-BFB0-ED5869D434AE}"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A2A974CD-A2A8-4115-9BEC-5A93AE67E2ED}" type="presParOf" srcId="{1B8A7DBD-18E2-4D3D-9CB2-9A5FA08E001A}" destId="{D91CAC22-4221-4DB2-B127-AE9986AF787E}" srcOrd="0" destOrd="0" presId="urn:microsoft.com/office/officeart/2005/8/layout/bProcess4"/>
    <dgm:cxn modelId="{ADF70603-B02C-4F48-AD1F-7D8A22414627}" type="presParOf" srcId="{D91CAC22-4221-4DB2-B127-AE9986AF787E}" destId="{4BE279F9-8F92-4E28-9C5A-A5591EC8AD53}" srcOrd="0" destOrd="0" presId="urn:microsoft.com/office/officeart/2005/8/layout/bProcess4"/>
    <dgm:cxn modelId="{1B882A00-EF91-4D39-A9F5-48E02D5E3D60}" type="presParOf" srcId="{D91CAC22-4221-4DB2-B127-AE9986AF787E}" destId="{C9A94AB5-AD82-4A49-996D-1BE0DC2DE243}" srcOrd="1" destOrd="0" presId="urn:microsoft.com/office/officeart/2005/8/layout/bProcess4"/>
    <dgm:cxn modelId="{711EF4CF-4426-46F5-B4F1-ECB1A90D02C5}" type="presParOf" srcId="{1B8A7DBD-18E2-4D3D-9CB2-9A5FA08E001A}" destId="{FD281327-2FF3-4375-AC41-DEBECF24C13B}" srcOrd="1" destOrd="0" presId="urn:microsoft.com/office/officeart/2005/8/layout/bProcess4"/>
    <dgm:cxn modelId="{9CDD7C4F-5BEB-414D-8EA6-E0D3B64D9B4D}" type="presParOf" srcId="{1B8A7DBD-18E2-4D3D-9CB2-9A5FA08E001A}" destId="{CA693033-2A36-47F9-9DA7-68E06D43E656}" srcOrd="2" destOrd="0" presId="urn:microsoft.com/office/officeart/2005/8/layout/bProcess4"/>
    <dgm:cxn modelId="{2F131E06-79DA-401B-8A07-3EF78D0656C7}" type="presParOf" srcId="{CA693033-2A36-47F9-9DA7-68E06D43E656}" destId="{FA7218A4-8FD9-4A4D-A83C-BE0B77AB6F39}" srcOrd="0" destOrd="0" presId="urn:microsoft.com/office/officeart/2005/8/layout/bProcess4"/>
    <dgm:cxn modelId="{57D824A7-FD05-4694-BE2E-BF437C4AD38D}" type="presParOf" srcId="{CA693033-2A36-47F9-9DA7-68E06D43E656}" destId="{A9C4DBB7-F849-4D2A-AEA5-108F3B2444D5}" srcOrd="1" destOrd="0" presId="urn:microsoft.com/office/officeart/2005/8/layout/bProcess4"/>
    <dgm:cxn modelId="{0DD8071C-932C-458E-9311-FA2B3E621AEF}" type="presParOf" srcId="{1B8A7DBD-18E2-4D3D-9CB2-9A5FA08E001A}" destId="{D754852E-6D6B-4606-BFB0-ED5869D434AE}" srcOrd="3" destOrd="0" presId="urn:microsoft.com/office/officeart/2005/8/layout/bProcess4"/>
    <dgm:cxn modelId="{C293775D-191F-419C-B258-D7943E6FF54A}" type="presParOf" srcId="{1B8A7DBD-18E2-4D3D-9CB2-9A5FA08E001A}" destId="{8487F11D-96D8-4820-94AE-4418CD5D9AE2}" srcOrd="4" destOrd="0" presId="urn:microsoft.com/office/officeart/2005/8/layout/bProcess4"/>
    <dgm:cxn modelId="{BFA78DFA-880C-4F9A-AFF8-7FE815C9D22D}" type="presParOf" srcId="{8487F11D-96D8-4820-94AE-4418CD5D9AE2}" destId="{3BED61D7-DDB9-4785-89D6-C4947D8BDBDF}" srcOrd="0" destOrd="0" presId="urn:microsoft.com/office/officeart/2005/8/layout/bProcess4"/>
    <dgm:cxn modelId="{387E10A2-6640-413B-AC34-161660093156}" type="presParOf" srcId="{8487F11D-96D8-4820-94AE-4418CD5D9AE2}" destId="{32EEB360-DFCB-4E08-B9E3-5398DEF66D5B}" srcOrd="1" destOrd="0" presId="urn:microsoft.com/office/officeart/2005/8/layout/bProcess4"/>
    <dgm:cxn modelId="{A93B4708-8947-44B3-A530-0CD23CECD967}" type="presParOf" srcId="{1B8A7DBD-18E2-4D3D-9CB2-9A5FA08E001A}" destId="{0CBC0E5E-6CC5-46BA-AA4E-B59C585D2CA6}" srcOrd="5" destOrd="0" presId="urn:microsoft.com/office/officeart/2005/8/layout/bProcess4"/>
    <dgm:cxn modelId="{80092E52-BEE9-437E-8532-5D1E2360A2CC}" type="presParOf" srcId="{1B8A7DBD-18E2-4D3D-9CB2-9A5FA08E001A}" destId="{D05F482B-5E73-45ED-97AC-46EF45CECBF1}" srcOrd="6" destOrd="0" presId="urn:microsoft.com/office/officeart/2005/8/layout/bProcess4"/>
    <dgm:cxn modelId="{37A21745-11C0-49C6-AAE5-8B888BEBCA75}" type="presParOf" srcId="{D05F482B-5E73-45ED-97AC-46EF45CECBF1}" destId="{DAB165F3-584A-47B2-A0FA-DB790D0787E3}" srcOrd="0" destOrd="0" presId="urn:microsoft.com/office/officeart/2005/8/layout/bProcess4"/>
    <dgm:cxn modelId="{0924A876-8B89-4E23-B1DB-8E87C8F54A69}" type="presParOf" srcId="{D05F482B-5E73-45ED-97AC-46EF45CECBF1}" destId="{C2509210-1CFE-4F4C-A0CE-8310DFA8D01C}" srcOrd="1" destOrd="0" presId="urn:microsoft.com/office/officeart/2005/8/layout/bProcess4"/>
    <dgm:cxn modelId="{C6A87563-9885-4FB4-AFDB-D829A1DCFC45}" type="presParOf" srcId="{1B8A7DBD-18E2-4D3D-9CB2-9A5FA08E001A}" destId="{B68A63BD-AA0F-47B9-87AF-B60CF995EB75}" srcOrd="7" destOrd="0" presId="urn:microsoft.com/office/officeart/2005/8/layout/bProcess4"/>
    <dgm:cxn modelId="{8F5603FA-E187-42C0-93FD-42C6CF25554A}" type="presParOf" srcId="{1B8A7DBD-18E2-4D3D-9CB2-9A5FA08E001A}" destId="{8DC7097C-255A-44DC-A74E-168745C610D1}" srcOrd="8" destOrd="0" presId="urn:microsoft.com/office/officeart/2005/8/layout/bProcess4"/>
    <dgm:cxn modelId="{39B7CB51-162C-48BF-970B-1205505B9B22}" type="presParOf" srcId="{8DC7097C-255A-44DC-A74E-168745C610D1}" destId="{D2412352-5849-476B-A297-8222CC0FBF85}" srcOrd="0" destOrd="0" presId="urn:microsoft.com/office/officeart/2005/8/layout/bProcess4"/>
    <dgm:cxn modelId="{9E976E00-9D56-4EFC-9D44-7C79F2CC4FF2}" type="presParOf" srcId="{8DC7097C-255A-44DC-A74E-168745C610D1}" destId="{586989BA-FDF1-4086-B49B-E670D6E91C6F}" srcOrd="1" destOrd="0" presId="urn:microsoft.com/office/officeart/2005/8/layout/bProcess4"/>
    <dgm:cxn modelId="{F7736194-2AC4-40EE-BC9F-50CCF3888608}" type="presParOf" srcId="{1B8A7DBD-18E2-4D3D-9CB2-9A5FA08E001A}" destId="{8CECE41D-57A9-446F-85E7-0F98D18878B4}" srcOrd="9" destOrd="0" presId="urn:microsoft.com/office/officeart/2005/8/layout/bProcess4"/>
    <dgm:cxn modelId="{375D25A7-7FE8-4CB4-A27B-3B400622D3C9}" type="presParOf" srcId="{1B8A7DBD-18E2-4D3D-9CB2-9A5FA08E001A}" destId="{86508A92-15B4-432B-8EDD-6A6A8DEE907B}" srcOrd="10" destOrd="0" presId="urn:microsoft.com/office/officeart/2005/8/layout/bProcess4"/>
    <dgm:cxn modelId="{270499CB-3A40-46A2-AAEF-C435ACD7FEA6}" type="presParOf" srcId="{86508A92-15B4-432B-8EDD-6A6A8DEE907B}" destId="{4B17ABE3-035A-43FE-B66F-E8AD0676D452}" srcOrd="0" destOrd="0" presId="urn:microsoft.com/office/officeart/2005/8/layout/bProcess4"/>
    <dgm:cxn modelId="{9703E3CB-7FE8-472B-872D-7119918BD5B0}" type="presParOf" srcId="{86508A92-15B4-432B-8EDD-6A6A8DEE907B}" destId="{DD214AAD-A1A7-4178-BA9F-5112A22F9B99}" srcOrd="1" destOrd="0" presId="urn:microsoft.com/office/officeart/2005/8/layout/bProcess4"/>
    <dgm:cxn modelId="{FCDA0840-B1EF-4976-9686-A9048C56DF52}" type="presParOf" srcId="{1B8A7DBD-18E2-4D3D-9CB2-9A5FA08E001A}" destId="{A2EC30DB-942D-4B6A-B88F-8B5580E6CA68}" srcOrd="11" destOrd="0" presId="urn:microsoft.com/office/officeart/2005/8/layout/bProcess4"/>
    <dgm:cxn modelId="{2D1528F2-7A7D-40A5-8CC2-FB30D84787B3}" type="presParOf" srcId="{1B8A7DBD-18E2-4D3D-9CB2-9A5FA08E001A}" destId="{F3038163-FD50-4816-9C09-409BCD6B0039}" srcOrd="12" destOrd="0" presId="urn:microsoft.com/office/officeart/2005/8/layout/bProcess4"/>
    <dgm:cxn modelId="{EADEA428-1868-4B94-858E-4D80903F2F47}" type="presParOf" srcId="{F3038163-FD50-4816-9C09-409BCD6B0039}" destId="{D0BE2963-9ECB-4532-9A0F-B0669BE66B24}" srcOrd="0" destOrd="0" presId="urn:microsoft.com/office/officeart/2005/8/layout/bProcess4"/>
    <dgm:cxn modelId="{CF08070E-2FEE-4D68-AE0E-DCBCE4726253}" type="presParOf" srcId="{F3038163-FD50-4816-9C09-409BCD6B0039}" destId="{DE5CC87A-C37E-4844-ADF3-83AF96F095B9}" srcOrd="1" destOrd="0" presId="urn:microsoft.com/office/officeart/2005/8/layout/bProcess4"/>
    <dgm:cxn modelId="{AC8FFFEA-1104-40B4-B693-5B67F4DE82C4}" type="presParOf" srcId="{1B8A7DBD-18E2-4D3D-9CB2-9A5FA08E001A}" destId="{C168FC65-B405-4A0C-A001-1EB75B15C773}" srcOrd="13" destOrd="0" presId="urn:microsoft.com/office/officeart/2005/8/layout/bProcess4"/>
    <dgm:cxn modelId="{46E555C3-ACA5-4407-AD0F-E7AB7B7886C8}" type="presParOf" srcId="{1B8A7DBD-18E2-4D3D-9CB2-9A5FA08E001A}" destId="{C4CDABB6-DB73-4C67-8318-3B58BA9E6ED5}" srcOrd="14" destOrd="0" presId="urn:microsoft.com/office/officeart/2005/8/layout/bProcess4"/>
    <dgm:cxn modelId="{A6B7DCB2-31BA-4A25-A0D5-F6367F5395C1}" type="presParOf" srcId="{C4CDABB6-DB73-4C67-8318-3B58BA9E6ED5}" destId="{90A3A409-F5F8-4516-AA31-12E8677DE087}" srcOrd="0" destOrd="0" presId="urn:microsoft.com/office/officeart/2005/8/layout/bProcess4"/>
    <dgm:cxn modelId="{C38D2DDC-12E3-4BB3-8587-AEF965FEB40A}" type="presParOf" srcId="{C4CDABB6-DB73-4C67-8318-3B58BA9E6ED5}" destId="{E6F28907-D1F9-42A4-A183-E89A1077E3D8}" srcOrd="1" destOrd="0" presId="urn:microsoft.com/office/officeart/2005/8/layout/bProcess4"/>
    <dgm:cxn modelId="{3C75DCE8-8386-4132-9553-5391E1E07356}" type="presParOf" srcId="{1B8A7DBD-18E2-4D3D-9CB2-9A5FA08E001A}" destId="{1D3E28C8-39DF-4B7F-BCE1-39F0BB5E863B}" srcOrd="15" destOrd="0" presId="urn:microsoft.com/office/officeart/2005/8/layout/bProcess4"/>
    <dgm:cxn modelId="{60E7C359-0C8C-4FE8-B2E3-CC747DC74EB2}" type="presParOf" srcId="{1B8A7DBD-18E2-4D3D-9CB2-9A5FA08E001A}" destId="{2881F583-E1A9-4AD6-A6BF-D6E1B7629A83}" srcOrd="16" destOrd="0" presId="urn:microsoft.com/office/officeart/2005/8/layout/bProcess4"/>
    <dgm:cxn modelId="{AF8F44AA-1C02-4867-965B-45B05B87B2DC}" type="presParOf" srcId="{2881F583-E1A9-4AD6-A6BF-D6E1B7629A83}" destId="{FE9AD9A1-6B0F-4AD3-8164-464A6CFA454C}" srcOrd="0" destOrd="0" presId="urn:microsoft.com/office/officeart/2005/8/layout/bProcess4"/>
    <dgm:cxn modelId="{8FC14A4F-9A36-431C-B2FD-4072CD612E59}" type="presParOf" srcId="{2881F583-E1A9-4AD6-A6BF-D6E1B7629A83}" destId="{2AAB78E5-C38C-4C5F-8B92-6CC4B4176173}" srcOrd="1" destOrd="0" presId="urn:microsoft.com/office/officeart/2005/8/layout/bProcess4"/>
    <dgm:cxn modelId="{8D3A4062-6939-4402-91B4-32C3423A0964}" type="presParOf" srcId="{1B8A7DBD-18E2-4D3D-9CB2-9A5FA08E001A}" destId="{D1F2FDEF-FDDB-472D-B1E6-CD31F3D0E815}" srcOrd="17" destOrd="0" presId="urn:microsoft.com/office/officeart/2005/8/layout/bProcess4"/>
    <dgm:cxn modelId="{412BF740-7CD0-40DC-8212-9F252EDAB933}" type="presParOf" srcId="{1B8A7DBD-18E2-4D3D-9CB2-9A5FA08E001A}" destId="{21FA0667-9BF2-4919-88F9-AA318E992CE0}" srcOrd="18" destOrd="0" presId="urn:microsoft.com/office/officeart/2005/8/layout/bProcess4"/>
    <dgm:cxn modelId="{F66E4906-DA4A-43D6-A394-BA007E6A1F17}" type="presParOf" srcId="{21FA0667-9BF2-4919-88F9-AA318E992CE0}" destId="{5E841B8A-E70E-40E7-BE33-ADB372A412B5}" srcOrd="0" destOrd="0" presId="urn:microsoft.com/office/officeart/2005/8/layout/bProcess4"/>
    <dgm:cxn modelId="{D9F8556D-D38C-4A25-9879-086235371A46}"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DF0FD2-B9F8-476A-B95A-0B31BA1299B1}"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en-US"/>
        </a:p>
      </dgm:t>
    </dgm:pt>
    <dgm:pt modelId="{88403142-6130-4109-9A37-C1A00FB3BB55}">
      <dgm:prSet phldrT="[Text]"/>
      <dgm:spPr/>
      <dgm:t>
        <a:bodyPr/>
        <a:lstStyle/>
        <a:p>
          <a:r>
            <a:rPr lang="en-US" dirty="0"/>
            <a:t>On the walls</a:t>
          </a:r>
        </a:p>
      </dgm:t>
    </dgm:pt>
    <dgm:pt modelId="{50924FFC-D19A-47C1-8F01-DA3239FDCF76}" type="parTrans" cxnId="{CDE4BD74-65AB-4936-BFAA-9D6063DB1AF3}">
      <dgm:prSet/>
      <dgm:spPr/>
      <dgm:t>
        <a:bodyPr/>
        <a:lstStyle/>
        <a:p>
          <a:endParaRPr lang="en-US"/>
        </a:p>
      </dgm:t>
    </dgm:pt>
    <dgm:pt modelId="{DEE8D4C7-A3B5-4E2A-A681-44A334F1305E}" type="sibTrans" cxnId="{CDE4BD74-65AB-4936-BFAA-9D6063DB1AF3}">
      <dgm:prSet/>
      <dgm:spPr/>
      <dgm:t>
        <a:bodyPr/>
        <a:lstStyle/>
        <a:p>
          <a:endParaRPr lang="en-US"/>
        </a:p>
      </dgm:t>
    </dgm:pt>
    <dgm:pt modelId="{A5B2DC09-C3BA-463F-9F97-29D51AC56DAF}">
      <dgm:prSet/>
      <dgm:spPr/>
      <dgm:t>
        <a:bodyPr/>
        <a:lstStyle/>
        <a:p>
          <a:r>
            <a:rPr lang="en-US" dirty="0"/>
            <a:t>In notebooks in the reception area</a:t>
          </a:r>
        </a:p>
      </dgm:t>
    </dgm:pt>
    <dgm:pt modelId="{519F62B9-121B-47BC-AA44-26C73DE4934E}" type="parTrans" cxnId="{4CD67E5C-1089-4CC7-A70D-78DA1B2C87D8}">
      <dgm:prSet/>
      <dgm:spPr/>
      <dgm:t>
        <a:bodyPr/>
        <a:lstStyle/>
        <a:p>
          <a:endParaRPr lang="en-US"/>
        </a:p>
      </dgm:t>
    </dgm:pt>
    <dgm:pt modelId="{BA248DDC-707A-4199-8842-C00995086DED}" type="sibTrans" cxnId="{4CD67E5C-1089-4CC7-A70D-78DA1B2C87D8}">
      <dgm:prSet/>
      <dgm:spPr/>
      <dgm:t>
        <a:bodyPr/>
        <a:lstStyle/>
        <a:p>
          <a:endParaRPr lang="en-US"/>
        </a:p>
      </dgm:t>
    </dgm:pt>
    <dgm:pt modelId="{A788BFCC-2959-48FE-B3D8-4F0B07AB9F30}">
      <dgm:prSet/>
      <dgm:spPr>
        <a:solidFill>
          <a:srgbClr val="FF0000"/>
        </a:solidFill>
      </dgm:spPr>
      <dgm:t>
        <a:bodyPr/>
        <a:lstStyle/>
        <a:p>
          <a:r>
            <a:rPr lang="en-US" dirty="0"/>
            <a:t>On monitors in the office</a:t>
          </a:r>
        </a:p>
      </dgm:t>
    </dgm:pt>
    <dgm:pt modelId="{1A0CF890-DEFC-420C-A9C5-5FD91AC517CE}" type="parTrans" cxnId="{C686818F-B903-43B5-9FB5-99D0291718CE}">
      <dgm:prSet/>
      <dgm:spPr/>
      <dgm:t>
        <a:bodyPr/>
        <a:lstStyle/>
        <a:p>
          <a:endParaRPr lang="en-US"/>
        </a:p>
      </dgm:t>
    </dgm:pt>
    <dgm:pt modelId="{1A913EAD-8AB9-4FB8-BAF6-421207B60F43}" type="sibTrans" cxnId="{C686818F-B903-43B5-9FB5-99D0291718CE}">
      <dgm:prSet/>
      <dgm:spPr/>
      <dgm:t>
        <a:bodyPr/>
        <a:lstStyle/>
        <a:p>
          <a:endParaRPr lang="en-US"/>
        </a:p>
      </dgm:t>
    </dgm:pt>
    <dgm:pt modelId="{9119EC4B-7AC1-4614-AE44-CFF29D2B56BD}">
      <dgm:prSet/>
      <dgm:spPr/>
      <dgm:t>
        <a:bodyPr/>
        <a:lstStyle/>
        <a:p>
          <a:r>
            <a:rPr lang="en-US" dirty="0"/>
            <a:t>In patient conversations</a:t>
          </a:r>
        </a:p>
      </dgm:t>
    </dgm:pt>
    <dgm:pt modelId="{7672521F-5BD4-4C23-B7C2-73F77C650C46}" type="parTrans" cxnId="{3F547E53-49DD-4E71-879D-8C2008CCF08E}">
      <dgm:prSet/>
      <dgm:spPr/>
      <dgm:t>
        <a:bodyPr/>
        <a:lstStyle/>
        <a:p>
          <a:endParaRPr lang="en-US"/>
        </a:p>
      </dgm:t>
    </dgm:pt>
    <dgm:pt modelId="{65DFE405-DDB0-4979-9ED4-2B9D0EC5E62A}" type="sibTrans" cxnId="{3F547E53-49DD-4E71-879D-8C2008CCF08E}">
      <dgm:prSet/>
      <dgm:spPr/>
      <dgm:t>
        <a:bodyPr/>
        <a:lstStyle/>
        <a:p>
          <a:endParaRPr lang="en-US"/>
        </a:p>
      </dgm:t>
    </dgm:pt>
    <dgm:pt modelId="{02AB052D-1FE8-4D3B-9988-BACDAA0075D6}" type="pres">
      <dgm:prSet presAssocID="{DCDF0FD2-B9F8-476A-B95A-0B31BA1299B1}" presName="Name0" presStyleCnt="0">
        <dgm:presLayoutVars>
          <dgm:dir/>
          <dgm:resizeHandles val="exact"/>
        </dgm:presLayoutVars>
      </dgm:prSet>
      <dgm:spPr/>
    </dgm:pt>
    <dgm:pt modelId="{AD0FCD5E-F9B0-4EA5-A072-07686EEA06F1}" type="pres">
      <dgm:prSet presAssocID="{DCDF0FD2-B9F8-476A-B95A-0B31BA1299B1}" presName="cycle" presStyleCnt="0"/>
      <dgm:spPr/>
    </dgm:pt>
    <dgm:pt modelId="{776606E9-28DA-4CD7-8A72-8B78A1048710}" type="pres">
      <dgm:prSet presAssocID="{88403142-6130-4109-9A37-C1A00FB3BB55}" presName="nodeFirstNode" presStyleLbl="node1" presStyleIdx="0" presStyleCnt="4">
        <dgm:presLayoutVars>
          <dgm:bulletEnabled val="1"/>
        </dgm:presLayoutVars>
      </dgm:prSet>
      <dgm:spPr/>
    </dgm:pt>
    <dgm:pt modelId="{14F255CE-B507-4BCB-A622-C183BB224477}" type="pres">
      <dgm:prSet presAssocID="{DEE8D4C7-A3B5-4E2A-A681-44A334F1305E}" presName="sibTransFirstNode" presStyleLbl="bgShp" presStyleIdx="0" presStyleCnt="1"/>
      <dgm:spPr/>
    </dgm:pt>
    <dgm:pt modelId="{ACE30F17-AFFA-46DF-A2C6-0FDC9925BCBE}" type="pres">
      <dgm:prSet presAssocID="{A5B2DC09-C3BA-463F-9F97-29D51AC56DAF}" presName="nodeFollowingNodes" presStyleLbl="node1" presStyleIdx="1" presStyleCnt="4">
        <dgm:presLayoutVars>
          <dgm:bulletEnabled val="1"/>
        </dgm:presLayoutVars>
      </dgm:prSet>
      <dgm:spPr/>
    </dgm:pt>
    <dgm:pt modelId="{C2BF5198-596E-44A6-AE61-1F2A4ABEE54D}" type="pres">
      <dgm:prSet presAssocID="{A788BFCC-2959-48FE-B3D8-4F0B07AB9F30}" presName="nodeFollowingNodes" presStyleLbl="node1" presStyleIdx="2" presStyleCnt="4">
        <dgm:presLayoutVars>
          <dgm:bulletEnabled val="1"/>
        </dgm:presLayoutVars>
      </dgm:prSet>
      <dgm:spPr/>
    </dgm:pt>
    <dgm:pt modelId="{63D57F60-990A-4311-9470-308530A3CE0C}" type="pres">
      <dgm:prSet presAssocID="{9119EC4B-7AC1-4614-AE44-CFF29D2B56BD}" presName="nodeFollowingNodes" presStyleLbl="node1" presStyleIdx="3" presStyleCnt="4">
        <dgm:presLayoutVars>
          <dgm:bulletEnabled val="1"/>
        </dgm:presLayoutVars>
      </dgm:prSet>
      <dgm:spPr/>
    </dgm:pt>
  </dgm:ptLst>
  <dgm:cxnLst>
    <dgm:cxn modelId="{4CD67E5C-1089-4CC7-A70D-78DA1B2C87D8}" srcId="{DCDF0FD2-B9F8-476A-B95A-0B31BA1299B1}" destId="{A5B2DC09-C3BA-463F-9F97-29D51AC56DAF}" srcOrd="1" destOrd="0" parTransId="{519F62B9-121B-47BC-AA44-26C73DE4934E}" sibTransId="{BA248DDC-707A-4199-8842-C00995086DED}"/>
    <dgm:cxn modelId="{966F1E5D-F6D9-4395-B609-E782E9B75FDD}" type="presOf" srcId="{A5B2DC09-C3BA-463F-9F97-29D51AC56DAF}" destId="{ACE30F17-AFFA-46DF-A2C6-0FDC9925BCBE}" srcOrd="0" destOrd="0" presId="urn:microsoft.com/office/officeart/2005/8/layout/cycle3"/>
    <dgm:cxn modelId="{0A84EF5E-60A1-425C-9029-91130541B592}" type="presOf" srcId="{9119EC4B-7AC1-4614-AE44-CFF29D2B56BD}" destId="{63D57F60-990A-4311-9470-308530A3CE0C}" srcOrd="0" destOrd="0" presId="urn:microsoft.com/office/officeart/2005/8/layout/cycle3"/>
    <dgm:cxn modelId="{3F547E53-49DD-4E71-879D-8C2008CCF08E}" srcId="{DCDF0FD2-B9F8-476A-B95A-0B31BA1299B1}" destId="{9119EC4B-7AC1-4614-AE44-CFF29D2B56BD}" srcOrd="3" destOrd="0" parTransId="{7672521F-5BD4-4C23-B7C2-73F77C650C46}" sibTransId="{65DFE405-DDB0-4979-9ED4-2B9D0EC5E62A}"/>
    <dgm:cxn modelId="{CDE4BD74-65AB-4936-BFAA-9D6063DB1AF3}" srcId="{DCDF0FD2-B9F8-476A-B95A-0B31BA1299B1}" destId="{88403142-6130-4109-9A37-C1A00FB3BB55}" srcOrd="0" destOrd="0" parTransId="{50924FFC-D19A-47C1-8F01-DA3239FDCF76}" sibTransId="{DEE8D4C7-A3B5-4E2A-A681-44A334F1305E}"/>
    <dgm:cxn modelId="{C686818F-B903-43B5-9FB5-99D0291718CE}" srcId="{DCDF0FD2-B9F8-476A-B95A-0B31BA1299B1}" destId="{A788BFCC-2959-48FE-B3D8-4F0B07AB9F30}" srcOrd="2" destOrd="0" parTransId="{1A0CF890-DEFC-420C-A9C5-5FD91AC517CE}" sibTransId="{1A913EAD-8AB9-4FB8-BAF6-421207B60F43}"/>
    <dgm:cxn modelId="{1AB4F8B3-A594-4573-B55A-68FC4ADBE4B4}" type="presOf" srcId="{DCDF0FD2-B9F8-476A-B95A-0B31BA1299B1}" destId="{02AB052D-1FE8-4D3B-9988-BACDAA0075D6}" srcOrd="0" destOrd="0" presId="urn:microsoft.com/office/officeart/2005/8/layout/cycle3"/>
    <dgm:cxn modelId="{391E03B4-D896-4946-AB73-8045BB10FEF5}" type="presOf" srcId="{88403142-6130-4109-9A37-C1A00FB3BB55}" destId="{776606E9-28DA-4CD7-8A72-8B78A1048710}" srcOrd="0" destOrd="0" presId="urn:microsoft.com/office/officeart/2005/8/layout/cycle3"/>
    <dgm:cxn modelId="{E6CAF7E9-5C31-4157-84FF-1875A5776979}" type="presOf" srcId="{A788BFCC-2959-48FE-B3D8-4F0B07AB9F30}" destId="{C2BF5198-596E-44A6-AE61-1F2A4ABEE54D}" srcOrd="0" destOrd="0" presId="urn:microsoft.com/office/officeart/2005/8/layout/cycle3"/>
    <dgm:cxn modelId="{0443C2F1-72B7-44CF-8CE3-E5167F27B569}" type="presOf" srcId="{DEE8D4C7-A3B5-4E2A-A681-44A334F1305E}" destId="{14F255CE-B507-4BCB-A622-C183BB224477}" srcOrd="0" destOrd="0" presId="urn:microsoft.com/office/officeart/2005/8/layout/cycle3"/>
    <dgm:cxn modelId="{EDD54563-B857-4D76-A7C3-5ACD20F7FFDF}" type="presParOf" srcId="{02AB052D-1FE8-4D3B-9988-BACDAA0075D6}" destId="{AD0FCD5E-F9B0-4EA5-A072-07686EEA06F1}" srcOrd="0" destOrd="0" presId="urn:microsoft.com/office/officeart/2005/8/layout/cycle3"/>
    <dgm:cxn modelId="{B45D2D32-796B-4E06-AC0E-07941EDA1CEA}" type="presParOf" srcId="{AD0FCD5E-F9B0-4EA5-A072-07686EEA06F1}" destId="{776606E9-28DA-4CD7-8A72-8B78A1048710}" srcOrd="0" destOrd="0" presId="urn:microsoft.com/office/officeart/2005/8/layout/cycle3"/>
    <dgm:cxn modelId="{19563BFD-61AC-478C-9FD8-D174F11E6584}" type="presParOf" srcId="{AD0FCD5E-F9B0-4EA5-A072-07686EEA06F1}" destId="{14F255CE-B507-4BCB-A622-C183BB224477}" srcOrd="1" destOrd="0" presId="urn:microsoft.com/office/officeart/2005/8/layout/cycle3"/>
    <dgm:cxn modelId="{547B19F2-AD6E-47BF-9AA4-9EC7315A5EEA}" type="presParOf" srcId="{AD0FCD5E-F9B0-4EA5-A072-07686EEA06F1}" destId="{ACE30F17-AFFA-46DF-A2C6-0FDC9925BCBE}" srcOrd="2" destOrd="0" presId="urn:microsoft.com/office/officeart/2005/8/layout/cycle3"/>
    <dgm:cxn modelId="{FA94F569-423A-4AEC-AF2A-477A9225017F}" type="presParOf" srcId="{AD0FCD5E-F9B0-4EA5-A072-07686EEA06F1}" destId="{C2BF5198-596E-44A6-AE61-1F2A4ABEE54D}" srcOrd="3" destOrd="0" presId="urn:microsoft.com/office/officeart/2005/8/layout/cycle3"/>
    <dgm:cxn modelId="{052750DA-E04C-4909-829C-1A869F92F5F7}" type="presParOf" srcId="{AD0FCD5E-F9B0-4EA5-A072-07686EEA06F1}" destId="{63D57F60-990A-4311-9470-308530A3CE0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2D047C68-ECD6-439D-8AC4-EDFC71B2C5ED}">
      <dgm:prSet>
        <dgm:style>
          <a:lnRef idx="0">
            <a:schemeClr val="accent6"/>
          </a:lnRef>
          <a:fillRef idx="3">
            <a:schemeClr val="accent6"/>
          </a:fillRef>
          <a:effectRef idx="3">
            <a:schemeClr val="accent6"/>
          </a:effectRef>
          <a:fontRef idx="minor">
            <a:schemeClr val="lt1"/>
          </a:fontRef>
        </dgm:style>
      </dgm:prSet>
      <dgm:spPr>
        <a:solidFill>
          <a:srgbClr val="009900"/>
        </a:solidFill>
      </dgm:spPr>
      <dgm:t>
        <a:bodyPr/>
        <a:lstStyle/>
        <a:p>
          <a:r>
            <a:rPr lang="en-US" dirty="0">
              <a:solidFill>
                <a:schemeClr val="bg1"/>
              </a:solidFill>
            </a:rPr>
            <a:t>Maximize 3</a:t>
          </a:r>
          <a:r>
            <a:rPr lang="en-US" baseline="30000" dirty="0">
              <a:solidFill>
                <a:schemeClr val="bg1"/>
              </a:solidFill>
            </a:rPr>
            <a:t>rd</a:t>
          </a:r>
          <a:r>
            <a:rPr lang="en-US" dirty="0">
              <a:solidFill>
                <a:schemeClr val="bg1"/>
              </a:solidFill>
            </a:rPr>
            <a:t> Party</a:t>
          </a:r>
        </a:p>
      </dgm:t>
    </dgm:pt>
    <dgm:pt modelId="{89A24058-2DF7-4A92-AA62-10D5C3ABDCA0}" type="parTrans" cxnId="{45C39791-6F8C-4BBA-9B6B-BE42CE5C0978}">
      <dgm:prSet/>
      <dgm:spPr/>
      <dgm:t>
        <a:bodyPr/>
        <a:lstStyle/>
        <a:p>
          <a:endParaRPr lang="en-US"/>
        </a:p>
      </dgm:t>
    </dgm:pt>
    <dgm:pt modelId="{82C823E2-1431-459E-BB0C-1935F3FD1C2B}" type="sibTrans" cxnId="{45C39791-6F8C-4BBA-9B6B-BE42CE5C0978}">
      <dgm:prSet/>
      <dgm:spPr/>
      <dgm:t>
        <a:bodyPr/>
        <a:lstStyle/>
        <a:p>
          <a:endParaRPr lang="en-US"/>
        </a:p>
      </dgm:t>
    </dgm:pt>
    <dgm:pt modelId="{24D6F02A-B5BD-4FC5-B13A-9EF77CB90EF3}">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dirty="0">
              <a:solidFill>
                <a:schemeClr val="bg1"/>
              </a:solidFill>
            </a:rPr>
            <a:t>Rx Everything</a:t>
          </a:r>
        </a:p>
      </dgm:t>
    </dgm:pt>
    <dgm:pt modelId="{41FE6DF9-5159-4285-BDDF-7BD268C94DB9}" type="parTrans" cxnId="{82AAAA83-1D0D-4902-B8A5-DE0F44AEA42A}">
      <dgm:prSet/>
      <dgm:spPr/>
      <dgm:t>
        <a:bodyPr/>
        <a:lstStyle/>
        <a:p>
          <a:endParaRPr lang="en-US"/>
        </a:p>
      </dgm:t>
    </dgm:pt>
    <dgm:pt modelId="{4E2ADE46-F71A-4992-B0B3-AA75D466850F}" type="sibTrans" cxnId="{82AAAA83-1D0D-4902-B8A5-DE0F44AEA42A}">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2">
        <dgm:presLayoutVars>
          <dgm:bulletEnabled val="1"/>
        </dgm:presLayoutVars>
      </dgm:prSet>
      <dgm:spPr/>
    </dgm:pt>
    <dgm:pt modelId="{FD281327-2FF3-4375-AC41-DEBECF24C13B}" type="pres">
      <dgm:prSet presAssocID="{4F6B3F1F-D8C0-43C0-8C38-8D3F589764AF}" presName="sibTrans" presStyleLbl="bgSibTrans2D1" presStyleIdx="0" presStyleCnt="11"/>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2">
        <dgm:presLayoutVars>
          <dgm:bulletEnabled val="1"/>
        </dgm:presLayoutVars>
      </dgm:prSet>
      <dgm:spPr/>
    </dgm:pt>
    <dgm:pt modelId="{D754852E-6D6B-4606-BFB0-ED5869D434AE}" type="pres">
      <dgm:prSet presAssocID="{A84E63D9-E717-44D3-A0E6-BBEFAF4E19CA}" presName="sibTrans" presStyleLbl="bgSibTrans2D1" presStyleIdx="1" presStyleCnt="11" custLinFactNeighborX="766" custLinFactNeighborY="-31656"/>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2">
        <dgm:presLayoutVars>
          <dgm:bulletEnabled val="1"/>
        </dgm:presLayoutVars>
      </dgm:prSet>
      <dgm:spPr/>
    </dgm:pt>
    <dgm:pt modelId="{0CBC0E5E-6CC5-46BA-AA4E-B59C585D2CA6}" type="pres">
      <dgm:prSet presAssocID="{5242499B-C683-44F1-8A39-38F3727B5DD9}" presName="sibTrans" presStyleLbl="bgSibTrans2D1" presStyleIdx="2" presStyleCnt="11"/>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2">
        <dgm:presLayoutVars>
          <dgm:bulletEnabled val="1"/>
        </dgm:presLayoutVars>
      </dgm:prSet>
      <dgm:spPr/>
    </dgm:pt>
    <dgm:pt modelId="{B68A63BD-AA0F-47B9-87AF-B60CF995EB75}" type="pres">
      <dgm:prSet presAssocID="{5BF9C925-8E52-4514-ADB8-CD600479AFE0}" presName="sibTrans" presStyleLbl="bgSibTrans2D1" presStyleIdx="3" presStyleCnt="11"/>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2">
        <dgm:presLayoutVars>
          <dgm:bulletEnabled val="1"/>
        </dgm:presLayoutVars>
      </dgm:prSet>
      <dgm:spPr/>
    </dgm:pt>
    <dgm:pt modelId="{8CECE41D-57A9-446F-85E7-0F98D18878B4}" type="pres">
      <dgm:prSet presAssocID="{CE84C1BD-EA03-47C2-8E83-F927E308E20B}" presName="sibTrans" presStyleLbl="bgSibTrans2D1" presStyleIdx="4" presStyleCnt="11"/>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2">
        <dgm:presLayoutVars>
          <dgm:bulletEnabled val="1"/>
        </dgm:presLayoutVars>
      </dgm:prSet>
      <dgm:spPr/>
    </dgm:pt>
    <dgm:pt modelId="{A2EC30DB-942D-4B6A-B88F-8B5580E6CA68}" type="pres">
      <dgm:prSet presAssocID="{6D75F69D-6C7C-48E9-9B7F-AC78F738B043}" presName="sibTrans" presStyleLbl="bgSibTrans2D1" presStyleIdx="5" presStyleCnt="11"/>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2">
        <dgm:presLayoutVars>
          <dgm:bulletEnabled val="1"/>
        </dgm:presLayoutVars>
      </dgm:prSet>
      <dgm:spPr/>
    </dgm:pt>
    <dgm:pt modelId="{C168FC65-B405-4A0C-A001-1EB75B15C773}" type="pres">
      <dgm:prSet presAssocID="{D1B48921-74A6-468B-ABC7-F86052ABFB3B}" presName="sibTrans" presStyleLbl="bgSibTrans2D1" presStyleIdx="6" presStyleCnt="11"/>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2">
        <dgm:presLayoutVars>
          <dgm:bulletEnabled val="1"/>
        </dgm:presLayoutVars>
      </dgm:prSet>
      <dgm:spPr/>
    </dgm:pt>
    <dgm:pt modelId="{1D3E28C8-39DF-4B7F-BCE1-39F0BB5E863B}" type="pres">
      <dgm:prSet presAssocID="{8D4E1566-F76B-43C7-A31B-61B252B25C17}" presName="sibTrans" presStyleLbl="bgSibTrans2D1" presStyleIdx="7" presStyleCnt="11"/>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2">
        <dgm:presLayoutVars>
          <dgm:bulletEnabled val="1"/>
        </dgm:presLayoutVars>
      </dgm:prSet>
      <dgm:spPr/>
    </dgm:pt>
    <dgm:pt modelId="{D1F2FDEF-FDDB-472D-B1E6-CD31F3D0E815}" type="pres">
      <dgm:prSet presAssocID="{FEC180D8-0B86-4859-91AB-8EC4654BFB7A}" presName="sibTrans" presStyleLbl="bgSibTrans2D1" presStyleIdx="8" presStyleCnt="11"/>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2" custLinFactNeighborX="2512" custLinFactNeighborY="-3297">
        <dgm:presLayoutVars>
          <dgm:bulletEnabled val="1"/>
        </dgm:presLayoutVars>
      </dgm:prSet>
      <dgm:spPr/>
    </dgm:pt>
    <dgm:pt modelId="{ED1B59F7-38BE-4E9E-B400-8D82DA4B7E0E}" type="pres">
      <dgm:prSet presAssocID="{9377EF20-08E2-447A-9A90-8F8597E80242}" presName="sibTrans" presStyleLbl="bgSibTrans2D1" presStyleIdx="9" presStyleCnt="11"/>
      <dgm:spPr/>
    </dgm:pt>
    <dgm:pt modelId="{F6527304-CC1D-4244-8233-B1A6B4E2D53D}" type="pres">
      <dgm:prSet presAssocID="{2D047C68-ECD6-439D-8AC4-EDFC71B2C5ED}" presName="compNode" presStyleCnt="0"/>
      <dgm:spPr/>
    </dgm:pt>
    <dgm:pt modelId="{00B4C15F-F12D-4194-BF63-AB25B006B9FC}" type="pres">
      <dgm:prSet presAssocID="{2D047C68-ECD6-439D-8AC4-EDFC71B2C5ED}" presName="dummyConnPt" presStyleCnt="0"/>
      <dgm:spPr/>
    </dgm:pt>
    <dgm:pt modelId="{368D208A-35C5-46BA-A79C-CC144720C246}" type="pres">
      <dgm:prSet presAssocID="{2D047C68-ECD6-439D-8AC4-EDFC71B2C5ED}" presName="node" presStyleLbl="node1" presStyleIdx="10" presStyleCnt="12">
        <dgm:presLayoutVars>
          <dgm:bulletEnabled val="1"/>
        </dgm:presLayoutVars>
      </dgm:prSet>
      <dgm:spPr/>
    </dgm:pt>
    <dgm:pt modelId="{CDA4EFFB-04A6-41C5-A4F5-0E7329441E01}" type="pres">
      <dgm:prSet presAssocID="{82C823E2-1431-459E-BB0C-1935F3FD1C2B}" presName="sibTrans" presStyleLbl="bgSibTrans2D1" presStyleIdx="10" presStyleCnt="11"/>
      <dgm:spPr/>
    </dgm:pt>
    <dgm:pt modelId="{9F30587D-2F2B-48C7-9DDE-99001D00465F}" type="pres">
      <dgm:prSet presAssocID="{24D6F02A-B5BD-4FC5-B13A-9EF77CB90EF3}" presName="compNode" presStyleCnt="0"/>
      <dgm:spPr/>
    </dgm:pt>
    <dgm:pt modelId="{7A089B6F-642D-422F-9C30-1223854845A4}" type="pres">
      <dgm:prSet presAssocID="{24D6F02A-B5BD-4FC5-B13A-9EF77CB90EF3}" presName="dummyConnPt" presStyleCnt="0"/>
      <dgm:spPr/>
    </dgm:pt>
    <dgm:pt modelId="{08B4EE9A-0436-4C55-B538-E91D15A1DA9B}" type="pres">
      <dgm:prSet presAssocID="{24D6F02A-B5BD-4FC5-B13A-9EF77CB90EF3}" presName="node" presStyleLbl="node1" presStyleIdx="11" presStyleCnt="12">
        <dgm:presLayoutVars>
          <dgm:bulletEnabled val="1"/>
        </dgm:presLayoutVars>
      </dgm:prSet>
      <dgm:spPr/>
    </dgm:pt>
  </dgm:ptLst>
  <dgm:cxnLst>
    <dgm:cxn modelId="{18637101-577F-424C-AD58-355A845D0F15}" type="presOf" srcId="{D1B48921-74A6-468B-ABC7-F86052ABFB3B}" destId="{C168FC65-B405-4A0C-A001-1EB75B15C773}" srcOrd="0" destOrd="0" presId="urn:microsoft.com/office/officeart/2005/8/layout/bProcess4"/>
    <dgm:cxn modelId="{D6814109-833E-46EA-992A-A817D6550A83}" type="presOf" srcId="{7000EFDE-60C0-40D5-8924-079E1DCD20DC}" destId="{DD214AAD-A1A7-4178-BA9F-5112A22F9B99}" srcOrd="0" destOrd="0" presId="urn:microsoft.com/office/officeart/2005/8/layout/bProcess4"/>
    <dgm:cxn modelId="{3AF9E30A-D5F3-4578-BBE1-EBD2FD8BB388}" type="presOf" srcId="{AF30CE98-07C1-4988-A8B0-97430CCE7698}" destId="{A9C4DBB7-F849-4D2A-AEA5-108F3B2444D5}" srcOrd="0" destOrd="0" presId="urn:microsoft.com/office/officeart/2005/8/layout/bProcess4"/>
    <dgm:cxn modelId="{E114980D-988D-45DC-B3DF-B312F5249E2F}" type="presOf" srcId="{CE84C1BD-EA03-47C2-8E83-F927E308E20B}" destId="{8CECE41D-57A9-446F-85E7-0F98D18878B4}" srcOrd="0" destOrd="0" presId="urn:microsoft.com/office/officeart/2005/8/layout/bProcess4"/>
    <dgm:cxn modelId="{6D476812-929F-4ACB-8B89-862ACA4ACBE5}" type="presOf" srcId="{FEC180D8-0B86-4859-91AB-8EC4654BFB7A}" destId="{D1F2FDEF-FDDB-472D-B1E6-CD31F3D0E815}" srcOrd="0" destOrd="0" presId="urn:microsoft.com/office/officeart/2005/8/layout/bProcess4"/>
    <dgm:cxn modelId="{B493E827-5502-45D1-A0C4-B9B963D4C239}" type="presOf" srcId="{8D4E1566-F76B-43C7-A31B-61B252B25C17}" destId="{1D3E28C8-39DF-4B7F-BCE1-39F0BB5E863B}" srcOrd="0" destOrd="0" presId="urn:microsoft.com/office/officeart/2005/8/layout/bProcess4"/>
    <dgm:cxn modelId="{6FC62D33-8B97-4C5E-85BD-D2FE9F717055}" type="presOf" srcId="{6D75F69D-6C7C-48E9-9B7F-AC78F738B043}" destId="{A2EC30DB-942D-4B6A-B88F-8B5580E6CA68}" srcOrd="0" destOrd="0" presId="urn:microsoft.com/office/officeart/2005/8/layout/bProcess4"/>
    <dgm:cxn modelId="{216CFC36-B7EE-4097-BD9D-28280F6D7B47}" type="presOf" srcId="{2D047C68-ECD6-439D-8AC4-EDFC71B2C5ED}" destId="{368D208A-35C5-46BA-A79C-CC144720C246}"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64086E43-9C14-46E5-B684-314959F69E4B}" srcId="{3F28AD6D-114A-4654-BF10-7230278A120F}" destId="{7000EFDE-60C0-40D5-8924-079E1DCD20DC}" srcOrd="5" destOrd="0" parTransId="{00F6377F-4F05-4D59-8BD4-DD0C05E08C0B}" sibTransId="{6D75F69D-6C7C-48E9-9B7F-AC78F738B043}"/>
    <dgm:cxn modelId="{0F558864-F5CE-4442-B1FF-B9429D848F2E}" type="presOf" srcId="{5A6369BB-BEB0-455E-AE24-CB416A1E47D6}" destId="{C2509210-1CFE-4F4C-A0CE-8310DFA8D01C}" srcOrd="0" destOrd="0" presId="urn:microsoft.com/office/officeart/2005/8/layout/bProcess4"/>
    <dgm:cxn modelId="{C37C5546-2CA5-45FA-A956-8D4113FDC9A9}" type="presOf" srcId="{97B32AAA-9C7A-4611-A0CD-DBAF83FF7A6B}" destId="{C9A94AB5-AD82-4A49-996D-1BE0DC2DE243}" srcOrd="0" destOrd="0" presId="urn:microsoft.com/office/officeart/2005/8/layout/bProcess4"/>
    <dgm:cxn modelId="{1482A76B-B676-440E-9A16-9A77EBCC97FC}" type="presOf" srcId="{82846E4C-C390-4F5B-8912-D44379A661D2}" destId="{2AAB78E5-C38C-4C5F-8B92-6CC4B4176173}" srcOrd="0" destOrd="0" presId="urn:microsoft.com/office/officeart/2005/8/layout/bProcess4"/>
    <dgm:cxn modelId="{B4939B6C-49F5-4F13-A9A1-6ECFEF431610}" type="presOf" srcId="{5BF9C925-8E52-4514-ADB8-CD600479AFE0}" destId="{B68A63BD-AA0F-47B9-87AF-B60CF995EB75}" srcOrd="0" destOrd="0" presId="urn:microsoft.com/office/officeart/2005/8/layout/bProcess4"/>
    <dgm:cxn modelId="{381B264F-0DCC-4EC1-B75D-74F5107C4247}" type="presOf" srcId="{24D6F02A-B5BD-4FC5-B13A-9EF77CB90EF3}" destId="{08B4EE9A-0436-4C55-B538-E91D15A1DA9B}"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D08A8155-C3FA-4C3C-9000-BE9A6AEC08CA}" type="presOf" srcId="{A84E63D9-E717-44D3-A0E6-BBEFAF4E19CA}" destId="{D754852E-6D6B-4606-BFB0-ED5869D434AE}"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82AAAA83-1D0D-4902-B8A5-DE0F44AEA42A}" srcId="{3F28AD6D-114A-4654-BF10-7230278A120F}" destId="{24D6F02A-B5BD-4FC5-B13A-9EF77CB90EF3}" srcOrd="11" destOrd="0" parTransId="{41FE6DF9-5159-4285-BDDF-7BD268C94DB9}" sibTransId="{4E2ADE46-F71A-4992-B0B3-AA75D466850F}"/>
    <dgm:cxn modelId="{45C39791-6F8C-4BBA-9B6B-BE42CE5C0978}" srcId="{3F28AD6D-114A-4654-BF10-7230278A120F}" destId="{2D047C68-ECD6-439D-8AC4-EDFC71B2C5ED}" srcOrd="10" destOrd="0" parTransId="{89A24058-2DF7-4A92-AA62-10D5C3ABDCA0}" sibTransId="{82C823E2-1431-459E-BB0C-1935F3FD1C2B}"/>
    <dgm:cxn modelId="{9CEC9796-25C6-41F3-A41E-9E98CF2E3A15}" srcId="{3F28AD6D-114A-4654-BF10-7230278A120F}" destId="{5A6369BB-BEB0-455E-AE24-CB416A1E47D6}" srcOrd="3" destOrd="0" parTransId="{752CF83E-4059-4014-B53F-10E4488334E5}" sibTransId="{5BF9C925-8E52-4514-ADB8-CD600479AFE0}"/>
    <dgm:cxn modelId="{A1EC79A1-55A1-4F50-8199-E18B0EC976FC}" type="presOf" srcId="{B36E53C2-5886-4F2B-B026-75D05E8C6D00}" destId="{ABCF0DF6-7B35-4E90-91BB-6979574D1497}" srcOrd="0" destOrd="0" presId="urn:microsoft.com/office/officeart/2005/8/layout/bProcess4"/>
    <dgm:cxn modelId="{ED54B5AF-31FB-40D9-963E-797A20ADF1F6}" type="presOf" srcId="{5242499B-C683-44F1-8A39-38F3727B5DD9}" destId="{0CBC0E5E-6CC5-46BA-AA4E-B59C585D2CA6}" srcOrd="0" destOrd="0" presId="urn:microsoft.com/office/officeart/2005/8/layout/bProcess4"/>
    <dgm:cxn modelId="{B62BA0B4-2CD5-40EF-AAA1-23D01FE3F992}" type="presOf" srcId="{3F28AD6D-114A-4654-BF10-7230278A120F}" destId="{1B8A7DBD-18E2-4D3D-9CB2-9A5FA08E001A}"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28AA63BB-99D7-49CB-9F19-96E66578CAC1}" type="presOf" srcId="{4F6B3F1F-D8C0-43C0-8C38-8D3F589764AF}" destId="{FD281327-2FF3-4375-AC41-DEBECF24C13B}" srcOrd="0" destOrd="0" presId="urn:microsoft.com/office/officeart/2005/8/layout/bProcess4"/>
    <dgm:cxn modelId="{A0A8C6C7-9D8D-4B1C-98C9-AC04B38564E1}" type="presOf" srcId="{82C823E2-1431-459E-BB0C-1935F3FD1C2B}" destId="{CDA4EFFB-04A6-41C5-A4F5-0E7329441E01}" srcOrd="0" destOrd="0" presId="urn:microsoft.com/office/officeart/2005/8/layout/bProcess4"/>
    <dgm:cxn modelId="{64800FD5-F49E-4882-9520-2FB474445E1F}" type="presOf" srcId="{68C291D1-803B-4642-A2E1-91BA3C69DDC0}" destId="{E6F28907-D1F9-42A4-A183-E89A1077E3D8}" srcOrd="0" destOrd="0" presId="urn:microsoft.com/office/officeart/2005/8/layout/bProcess4"/>
    <dgm:cxn modelId="{9859C8DC-4F16-45AF-B4F7-625484B9FC0B}" type="presOf" srcId="{9377EF20-08E2-447A-9A90-8F8597E80242}" destId="{ED1B59F7-38BE-4E9E-B400-8D82DA4B7E0E}"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DA70BAE4-80C3-4BC0-AC9D-8566E8121001}" type="presOf" srcId="{F0DF1CE6-2875-4A23-8A05-371EABF49002}" destId="{DE5CC87A-C37E-4844-ADF3-83AF96F095B9}"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A0C02CF3-46DD-452B-A94E-A7EDB81A4D41}" type="presOf" srcId="{01C6D5F1-3CA2-4055-B527-090BB3333EE4}" destId="{586989BA-FDF1-4086-B49B-E670D6E91C6F}" srcOrd="0" destOrd="0" presId="urn:microsoft.com/office/officeart/2005/8/layout/bProcess4"/>
    <dgm:cxn modelId="{4E6636F6-3B33-42EC-B453-825718332E7D}" type="presOf" srcId="{87FCE503-7AD1-4CCB-B5D7-D022C92B4205}" destId="{32EEB360-DFCB-4E08-B9E3-5398DEF66D5B}"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C2C80EC3-DE3B-4FE3-A8C7-CBC39C75E778}" type="presParOf" srcId="{1B8A7DBD-18E2-4D3D-9CB2-9A5FA08E001A}" destId="{D91CAC22-4221-4DB2-B127-AE9986AF787E}" srcOrd="0" destOrd="0" presId="urn:microsoft.com/office/officeart/2005/8/layout/bProcess4"/>
    <dgm:cxn modelId="{ED2C5831-682D-41BB-A16E-F88B04BD853F}" type="presParOf" srcId="{D91CAC22-4221-4DB2-B127-AE9986AF787E}" destId="{4BE279F9-8F92-4E28-9C5A-A5591EC8AD53}" srcOrd="0" destOrd="0" presId="urn:microsoft.com/office/officeart/2005/8/layout/bProcess4"/>
    <dgm:cxn modelId="{92752E55-9CE5-486D-B177-6A44998534BE}" type="presParOf" srcId="{D91CAC22-4221-4DB2-B127-AE9986AF787E}" destId="{C9A94AB5-AD82-4A49-996D-1BE0DC2DE243}" srcOrd="1" destOrd="0" presId="urn:microsoft.com/office/officeart/2005/8/layout/bProcess4"/>
    <dgm:cxn modelId="{DFD5BEF0-3276-458B-B75B-73C728BD5789}" type="presParOf" srcId="{1B8A7DBD-18E2-4D3D-9CB2-9A5FA08E001A}" destId="{FD281327-2FF3-4375-AC41-DEBECF24C13B}" srcOrd="1" destOrd="0" presId="urn:microsoft.com/office/officeart/2005/8/layout/bProcess4"/>
    <dgm:cxn modelId="{84A54F9C-05FE-43C0-AA0A-54875F2EF671}" type="presParOf" srcId="{1B8A7DBD-18E2-4D3D-9CB2-9A5FA08E001A}" destId="{CA693033-2A36-47F9-9DA7-68E06D43E656}" srcOrd="2" destOrd="0" presId="urn:microsoft.com/office/officeart/2005/8/layout/bProcess4"/>
    <dgm:cxn modelId="{A1714D6F-62D4-4461-85BC-AF74754F307A}" type="presParOf" srcId="{CA693033-2A36-47F9-9DA7-68E06D43E656}" destId="{FA7218A4-8FD9-4A4D-A83C-BE0B77AB6F39}" srcOrd="0" destOrd="0" presId="urn:microsoft.com/office/officeart/2005/8/layout/bProcess4"/>
    <dgm:cxn modelId="{65C63AB6-6F80-4915-ABED-1AD66B3150E6}" type="presParOf" srcId="{CA693033-2A36-47F9-9DA7-68E06D43E656}" destId="{A9C4DBB7-F849-4D2A-AEA5-108F3B2444D5}" srcOrd="1" destOrd="0" presId="urn:microsoft.com/office/officeart/2005/8/layout/bProcess4"/>
    <dgm:cxn modelId="{913CA992-9818-415D-9454-6B0415058F32}" type="presParOf" srcId="{1B8A7DBD-18E2-4D3D-9CB2-9A5FA08E001A}" destId="{D754852E-6D6B-4606-BFB0-ED5869D434AE}" srcOrd="3" destOrd="0" presId="urn:microsoft.com/office/officeart/2005/8/layout/bProcess4"/>
    <dgm:cxn modelId="{E8AD2DC6-599A-4105-8DB0-71DF296A5871}" type="presParOf" srcId="{1B8A7DBD-18E2-4D3D-9CB2-9A5FA08E001A}" destId="{8487F11D-96D8-4820-94AE-4418CD5D9AE2}" srcOrd="4" destOrd="0" presId="urn:microsoft.com/office/officeart/2005/8/layout/bProcess4"/>
    <dgm:cxn modelId="{82BC74A7-E7E7-4227-BFF2-A895FDEF9C60}" type="presParOf" srcId="{8487F11D-96D8-4820-94AE-4418CD5D9AE2}" destId="{3BED61D7-DDB9-4785-89D6-C4947D8BDBDF}" srcOrd="0" destOrd="0" presId="urn:microsoft.com/office/officeart/2005/8/layout/bProcess4"/>
    <dgm:cxn modelId="{C1C0C501-6CEA-4D6A-90C9-856C24CAA798}" type="presParOf" srcId="{8487F11D-96D8-4820-94AE-4418CD5D9AE2}" destId="{32EEB360-DFCB-4E08-B9E3-5398DEF66D5B}" srcOrd="1" destOrd="0" presId="urn:microsoft.com/office/officeart/2005/8/layout/bProcess4"/>
    <dgm:cxn modelId="{69EDD6EA-4F40-43BF-8ADD-1F08590BA2A8}" type="presParOf" srcId="{1B8A7DBD-18E2-4D3D-9CB2-9A5FA08E001A}" destId="{0CBC0E5E-6CC5-46BA-AA4E-B59C585D2CA6}" srcOrd="5" destOrd="0" presId="urn:microsoft.com/office/officeart/2005/8/layout/bProcess4"/>
    <dgm:cxn modelId="{A3E66507-6AD5-4A22-B56E-30D0ECE72C5C}" type="presParOf" srcId="{1B8A7DBD-18E2-4D3D-9CB2-9A5FA08E001A}" destId="{D05F482B-5E73-45ED-97AC-46EF45CECBF1}" srcOrd="6" destOrd="0" presId="urn:microsoft.com/office/officeart/2005/8/layout/bProcess4"/>
    <dgm:cxn modelId="{08F72939-B895-4480-B47B-C9CE901EDDCE}" type="presParOf" srcId="{D05F482B-5E73-45ED-97AC-46EF45CECBF1}" destId="{DAB165F3-584A-47B2-A0FA-DB790D0787E3}" srcOrd="0" destOrd="0" presId="urn:microsoft.com/office/officeart/2005/8/layout/bProcess4"/>
    <dgm:cxn modelId="{F8BDC846-3A87-4B57-B087-3E6D83FDE3D8}" type="presParOf" srcId="{D05F482B-5E73-45ED-97AC-46EF45CECBF1}" destId="{C2509210-1CFE-4F4C-A0CE-8310DFA8D01C}" srcOrd="1" destOrd="0" presId="urn:microsoft.com/office/officeart/2005/8/layout/bProcess4"/>
    <dgm:cxn modelId="{AF08AA59-296B-4797-AD6F-0C5B52F488B0}" type="presParOf" srcId="{1B8A7DBD-18E2-4D3D-9CB2-9A5FA08E001A}" destId="{B68A63BD-AA0F-47B9-87AF-B60CF995EB75}" srcOrd="7" destOrd="0" presId="urn:microsoft.com/office/officeart/2005/8/layout/bProcess4"/>
    <dgm:cxn modelId="{B27C1B57-B02E-43C6-B4D5-E6504B048F32}" type="presParOf" srcId="{1B8A7DBD-18E2-4D3D-9CB2-9A5FA08E001A}" destId="{8DC7097C-255A-44DC-A74E-168745C610D1}" srcOrd="8" destOrd="0" presId="urn:microsoft.com/office/officeart/2005/8/layout/bProcess4"/>
    <dgm:cxn modelId="{366CA43A-1C6A-43E4-9FF7-2BF4E2DD62F5}" type="presParOf" srcId="{8DC7097C-255A-44DC-A74E-168745C610D1}" destId="{D2412352-5849-476B-A297-8222CC0FBF85}" srcOrd="0" destOrd="0" presId="urn:microsoft.com/office/officeart/2005/8/layout/bProcess4"/>
    <dgm:cxn modelId="{CB11E300-B4D6-4318-98CD-7294F593F5AF}" type="presParOf" srcId="{8DC7097C-255A-44DC-A74E-168745C610D1}" destId="{586989BA-FDF1-4086-B49B-E670D6E91C6F}" srcOrd="1" destOrd="0" presId="urn:microsoft.com/office/officeart/2005/8/layout/bProcess4"/>
    <dgm:cxn modelId="{F0C80EED-61D5-4E28-87D9-89DFE1B9FDB9}" type="presParOf" srcId="{1B8A7DBD-18E2-4D3D-9CB2-9A5FA08E001A}" destId="{8CECE41D-57A9-446F-85E7-0F98D18878B4}" srcOrd="9" destOrd="0" presId="urn:microsoft.com/office/officeart/2005/8/layout/bProcess4"/>
    <dgm:cxn modelId="{FCAB0299-B063-4394-A15B-E987F6A2CF96}" type="presParOf" srcId="{1B8A7DBD-18E2-4D3D-9CB2-9A5FA08E001A}" destId="{86508A92-15B4-432B-8EDD-6A6A8DEE907B}" srcOrd="10" destOrd="0" presId="urn:microsoft.com/office/officeart/2005/8/layout/bProcess4"/>
    <dgm:cxn modelId="{5A3DBA78-4E14-4E99-BA13-D3DCCC4CD902}" type="presParOf" srcId="{86508A92-15B4-432B-8EDD-6A6A8DEE907B}" destId="{4B17ABE3-035A-43FE-B66F-E8AD0676D452}" srcOrd="0" destOrd="0" presId="urn:microsoft.com/office/officeart/2005/8/layout/bProcess4"/>
    <dgm:cxn modelId="{D53D218F-1914-458A-9756-C8C080995F1D}" type="presParOf" srcId="{86508A92-15B4-432B-8EDD-6A6A8DEE907B}" destId="{DD214AAD-A1A7-4178-BA9F-5112A22F9B99}" srcOrd="1" destOrd="0" presId="urn:microsoft.com/office/officeart/2005/8/layout/bProcess4"/>
    <dgm:cxn modelId="{8FEB8905-42AB-4AF6-9AF5-56DDA869AE2A}" type="presParOf" srcId="{1B8A7DBD-18E2-4D3D-9CB2-9A5FA08E001A}" destId="{A2EC30DB-942D-4B6A-B88F-8B5580E6CA68}" srcOrd="11" destOrd="0" presId="urn:microsoft.com/office/officeart/2005/8/layout/bProcess4"/>
    <dgm:cxn modelId="{F20BA904-5B36-4E2A-9CCC-E5CB80334C15}" type="presParOf" srcId="{1B8A7DBD-18E2-4D3D-9CB2-9A5FA08E001A}" destId="{F3038163-FD50-4816-9C09-409BCD6B0039}" srcOrd="12" destOrd="0" presId="urn:microsoft.com/office/officeart/2005/8/layout/bProcess4"/>
    <dgm:cxn modelId="{CD785B44-AE9D-4ADB-9EEF-0B0CC7FFF7B1}" type="presParOf" srcId="{F3038163-FD50-4816-9C09-409BCD6B0039}" destId="{D0BE2963-9ECB-4532-9A0F-B0669BE66B24}" srcOrd="0" destOrd="0" presId="urn:microsoft.com/office/officeart/2005/8/layout/bProcess4"/>
    <dgm:cxn modelId="{F8A70B7D-75F4-4931-A1DE-15F361C8BF94}" type="presParOf" srcId="{F3038163-FD50-4816-9C09-409BCD6B0039}" destId="{DE5CC87A-C37E-4844-ADF3-83AF96F095B9}" srcOrd="1" destOrd="0" presId="urn:microsoft.com/office/officeart/2005/8/layout/bProcess4"/>
    <dgm:cxn modelId="{AB57AE18-5D81-450F-A38D-52A246B7876C}" type="presParOf" srcId="{1B8A7DBD-18E2-4D3D-9CB2-9A5FA08E001A}" destId="{C168FC65-B405-4A0C-A001-1EB75B15C773}" srcOrd="13" destOrd="0" presId="urn:microsoft.com/office/officeart/2005/8/layout/bProcess4"/>
    <dgm:cxn modelId="{F7FABE59-39B2-422C-87CE-6E3ED63E07F7}" type="presParOf" srcId="{1B8A7DBD-18E2-4D3D-9CB2-9A5FA08E001A}" destId="{C4CDABB6-DB73-4C67-8318-3B58BA9E6ED5}" srcOrd="14" destOrd="0" presId="urn:microsoft.com/office/officeart/2005/8/layout/bProcess4"/>
    <dgm:cxn modelId="{781D0CD3-8628-4248-91CC-D4BF508B3DC2}" type="presParOf" srcId="{C4CDABB6-DB73-4C67-8318-3B58BA9E6ED5}" destId="{90A3A409-F5F8-4516-AA31-12E8677DE087}" srcOrd="0" destOrd="0" presId="urn:microsoft.com/office/officeart/2005/8/layout/bProcess4"/>
    <dgm:cxn modelId="{CA8E0F79-8F95-4F07-91E8-A5B98B6C553E}" type="presParOf" srcId="{C4CDABB6-DB73-4C67-8318-3B58BA9E6ED5}" destId="{E6F28907-D1F9-42A4-A183-E89A1077E3D8}" srcOrd="1" destOrd="0" presId="urn:microsoft.com/office/officeart/2005/8/layout/bProcess4"/>
    <dgm:cxn modelId="{8CC65C89-798C-417F-A8EE-03BEED58473B}" type="presParOf" srcId="{1B8A7DBD-18E2-4D3D-9CB2-9A5FA08E001A}" destId="{1D3E28C8-39DF-4B7F-BCE1-39F0BB5E863B}" srcOrd="15" destOrd="0" presId="urn:microsoft.com/office/officeart/2005/8/layout/bProcess4"/>
    <dgm:cxn modelId="{7D30A1EF-4817-45C9-A485-64F72AB94978}" type="presParOf" srcId="{1B8A7DBD-18E2-4D3D-9CB2-9A5FA08E001A}" destId="{2881F583-E1A9-4AD6-A6BF-D6E1B7629A83}" srcOrd="16" destOrd="0" presId="urn:microsoft.com/office/officeart/2005/8/layout/bProcess4"/>
    <dgm:cxn modelId="{26A9E231-4E31-4119-854C-15513CDE0450}" type="presParOf" srcId="{2881F583-E1A9-4AD6-A6BF-D6E1B7629A83}" destId="{FE9AD9A1-6B0F-4AD3-8164-464A6CFA454C}" srcOrd="0" destOrd="0" presId="urn:microsoft.com/office/officeart/2005/8/layout/bProcess4"/>
    <dgm:cxn modelId="{C56368ED-19C8-4FA6-92BE-BA3517D4045A}" type="presParOf" srcId="{2881F583-E1A9-4AD6-A6BF-D6E1B7629A83}" destId="{2AAB78E5-C38C-4C5F-8B92-6CC4B4176173}" srcOrd="1" destOrd="0" presId="urn:microsoft.com/office/officeart/2005/8/layout/bProcess4"/>
    <dgm:cxn modelId="{2B7D33C9-CEC7-43D7-80D1-F48FDFF644CB}" type="presParOf" srcId="{1B8A7DBD-18E2-4D3D-9CB2-9A5FA08E001A}" destId="{D1F2FDEF-FDDB-472D-B1E6-CD31F3D0E815}" srcOrd="17" destOrd="0" presId="urn:microsoft.com/office/officeart/2005/8/layout/bProcess4"/>
    <dgm:cxn modelId="{B63C9B86-D564-4338-BB8A-3100F41989D5}" type="presParOf" srcId="{1B8A7DBD-18E2-4D3D-9CB2-9A5FA08E001A}" destId="{21FA0667-9BF2-4919-88F9-AA318E992CE0}" srcOrd="18" destOrd="0" presId="urn:microsoft.com/office/officeart/2005/8/layout/bProcess4"/>
    <dgm:cxn modelId="{8E47CDB2-1C9A-466C-B7A6-BC12596A0272}" type="presParOf" srcId="{21FA0667-9BF2-4919-88F9-AA318E992CE0}" destId="{5E841B8A-E70E-40E7-BE33-ADB372A412B5}" srcOrd="0" destOrd="0" presId="urn:microsoft.com/office/officeart/2005/8/layout/bProcess4"/>
    <dgm:cxn modelId="{4371A5BA-644A-47B0-82D9-6CA779724C4E}" type="presParOf" srcId="{21FA0667-9BF2-4919-88F9-AA318E992CE0}" destId="{ABCF0DF6-7B35-4E90-91BB-6979574D1497}" srcOrd="1" destOrd="0" presId="urn:microsoft.com/office/officeart/2005/8/layout/bProcess4"/>
    <dgm:cxn modelId="{D41DB171-FF95-4E60-B848-2580AA6D3F8F}" type="presParOf" srcId="{1B8A7DBD-18E2-4D3D-9CB2-9A5FA08E001A}" destId="{ED1B59F7-38BE-4E9E-B400-8D82DA4B7E0E}" srcOrd="19" destOrd="0" presId="urn:microsoft.com/office/officeart/2005/8/layout/bProcess4"/>
    <dgm:cxn modelId="{EEDBAE17-0FCB-45E8-AF98-77ECEED90A15}" type="presParOf" srcId="{1B8A7DBD-18E2-4D3D-9CB2-9A5FA08E001A}" destId="{F6527304-CC1D-4244-8233-B1A6B4E2D53D}" srcOrd="20" destOrd="0" presId="urn:microsoft.com/office/officeart/2005/8/layout/bProcess4"/>
    <dgm:cxn modelId="{E1F5F3BD-808C-4FC1-80C6-79FA3092A549}" type="presParOf" srcId="{F6527304-CC1D-4244-8233-B1A6B4E2D53D}" destId="{00B4C15F-F12D-4194-BF63-AB25B006B9FC}" srcOrd="0" destOrd="0" presId="urn:microsoft.com/office/officeart/2005/8/layout/bProcess4"/>
    <dgm:cxn modelId="{2DC197C9-B811-4854-9D82-1F0AECC51B00}" type="presParOf" srcId="{F6527304-CC1D-4244-8233-B1A6B4E2D53D}" destId="{368D208A-35C5-46BA-A79C-CC144720C246}" srcOrd="1" destOrd="0" presId="urn:microsoft.com/office/officeart/2005/8/layout/bProcess4"/>
    <dgm:cxn modelId="{A75D259D-DB01-486F-8D4F-79E2BF212594}" type="presParOf" srcId="{1B8A7DBD-18E2-4D3D-9CB2-9A5FA08E001A}" destId="{CDA4EFFB-04A6-41C5-A4F5-0E7329441E01}" srcOrd="21" destOrd="0" presId="urn:microsoft.com/office/officeart/2005/8/layout/bProcess4"/>
    <dgm:cxn modelId="{90405BC3-471D-46E6-BD40-C8AAF8484CFE}" type="presParOf" srcId="{1B8A7DBD-18E2-4D3D-9CB2-9A5FA08E001A}" destId="{9F30587D-2F2B-48C7-9DDE-99001D00465F}" srcOrd="22" destOrd="0" presId="urn:microsoft.com/office/officeart/2005/8/layout/bProcess4"/>
    <dgm:cxn modelId="{73914D63-4C17-4077-AC7F-6E1C8594C046}" type="presParOf" srcId="{9F30587D-2F2B-48C7-9DDE-99001D00465F}" destId="{7A089B6F-642D-422F-9C30-1223854845A4}" srcOrd="0" destOrd="0" presId="urn:microsoft.com/office/officeart/2005/8/layout/bProcess4"/>
    <dgm:cxn modelId="{228F085E-E721-4AE7-A3B9-209CF118F2A7}" type="presParOf" srcId="{9F30587D-2F2B-48C7-9DDE-99001D00465F}" destId="{08B4EE9A-0436-4C55-B538-E91D15A1DA9B}"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72A01-9D7A-4E29-BB2A-DC499F6F70B8}" type="doc">
      <dgm:prSet loTypeId="urn:microsoft.com/office/officeart/2005/8/layout/arrow6" loCatId="process" qsTypeId="urn:microsoft.com/office/officeart/2005/8/quickstyle/3d3" qsCatId="3D" csTypeId="urn:microsoft.com/office/officeart/2005/8/colors/accent1_2" csCatId="accent1" phldr="1"/>
      <dgm:spPr/>
      <dgm:t>
        <a:bodyPr/>
        <a:lstStyle/>
        <a:p>
          <a:endParaRPr lang="en-US"/>
        </a:p>
      </dgm:t>
    </dgm:pt>
    <dgm:pt modelId="{9E0E3EA8-9CEE-4052-AB18-20FC1B15C842}">
      <dgm:prSet phldrT="[Text]"/>
      <dgm:spPr/>
      <dgm:t>
        <a:bodyPr/>
        <a:lstStyle/>
        <a:p>
          <a:r>
            <a:rPr lang="en-US" dirty="0"/>
            <a:t>Care Credit</a:t>
          </a:r>
        </a:p>
      </dgm:t>
    </dgm:pt>
    <dgm:pt modelId="{718AEB8B-3A63-40F5-B7A5-084C32A9E66E}" type="parTrans" cxnId="{2889018C-C19F-472F-957F-D05959B06BB9}">
      <dgm:prSet/>
      <dgm:spPr/>
      <dgm:t>
        <a:bodyPr/>
        <a:lstStyle/>
        <a:p>
          <a:endParaRPr lang="en-US"/>
        </a:p>
      </dgm:t>
    </dgm:pt>
    <dgm:pt modelId="{C8930253-30AB-419C-88CE-E66B76679940}" type="sibTrans" cxnId="{2889018C-C19F-472F-957F-D05959B06BB9}">
      <dgm:prSet/>
      <dgm:spPr/>
      <dgm:t>
        <a:bodyPr/>
        <a:lstStyle/>
        <a:p>
          <a:endParaRPr lang="en-US"/>
        </a:p>
      </dgm:t>
    </dgm:pt>
    <dgm:pt modelId="{CF03E9B3-FEB2-4234-8009-BE3C14260029}">
      <dgm:prSet phldrT="[Text]"/>
      <dgm:spPr/>
      <dgm:t>
        <a:bodyPr/>
        <a:lstStyle/>
        <a:p>
          <a:r>
            <a:rPr lang="en-US" dirty="0"/>
            <a:t>% Discount </a:t>
          </a:r>
        </a:p>
        <a:p>
          <a:r>
            <a:rPr lang="en-US" dirty="0"/>
            <a:t>$ Off</a:t>
          </a:r>
        </a:p>
      </dgm:t>
    </dgm:pt>
    <dgm:pt modelId="{9C964F8B-BA61-476B-A7B2-D717E451563C}" type="parTrans" cxnId="{6FE2CAA4-7E1B-4903-A9DB-B50516BC9D80}">
      <dgm:prSet/>
      <dgm:spPr/>
      <dgm:t>
        <a:bodyPr/>
        <a:lstStyle/>
        <a:p>
          <a:endParaRPr lang="en-US"/>
        </a:p>
      </dgm:t>
    </dgm:pt>
    <dgm:pt modelId="{9EBF2210-9657-4C21-BC23-7D932720822A}" type="sibTrans" cxnId="{6FE2CAA4-7E1B-4903-A9DB-B50516BC9D80}">
      <dgm:prSet/>
      <dgm:spPr/>
      <dgm:t>
        <a:bodyPr/>
        <a:lstStyle/>
        <a:p>
          <a:endParaRPr lang="en-US"/>
        </a:p>
      </dgm:t>
    </dgm:pt>
    <dgm:pt modelId="{4502611E-B21E-412B-8ABC-911083E0081A}" type="pres">
      <dgm:prSet presAssocID="{ED372A01-9D7A-4E29-BB2A-DC499F6F70B8}" presName="compositeShape" presStyleCnt="0">
        <dgm:presLayoutVars>
          <dgm:chMax val="2"/>
          <dgm:dir/>
          <dgm:resizeHandles val="exact"/>
        </dgm:presLayoutVars>
      </dgm:prSet>
      <dgm:spPr/>
    </dgm:pt>
    <dgm:pt modelId="{DB12B98C-ABC4-4E1B-9B78-8534E354192D}" type="pres">
      <dgm:prSet presAssocID="{ED372A01-9D7A-4E29-BB2A-DC499F6F70B8}" presName="ribbon" presStyleLbl="node1" presStyleIdx="0" presStyleCnt="1"/>
      <dgm:spPr/>
    </dgm:pt>
    <dgm:pt modelId="{D2921276-139D-4B04-B7F6-3B10E1990D71}" type="pres">
      <dgm:prSet presAssocID="{ED372A01-9D7A-4E29-BB2A-DC499F6F70B8}" presName="leftArrowText" presStyleLbl="node1" presStyleIdx="0" presStyleCnt="1">
        <dgm:presLayoutVars>
          <dgm:chMax val="0"/>
          <dgm:bulletEnabled val="1"/>
        </dgm:presLayoutVars>
      </dgm:prSet>
      <dgm:spPr/>
    </dgm:pt>
    <dgm:pt modelId="{D569301A-0FA0-49F2-81DE-2E96EF00C365}" type="pres">
      <dgm:prSet presAssocID="{ED372A01-9D7A-4E29-BB2A-DC499F6F70B8}" presName="rightArrowText" presStyleLbl="node1" presStyleIdx="0" presStyleCnt="1">
        <dgm:presLayoutVars>
          <dgm:chMax val="0"/>
          <dgm:bulletEnabled val="1"/>
        </dgm:presLayoutVars>
      </dgm:prSet>
      <dgm:spPr/>
    </dgm:pt>
  </dgm:ptLst>
  <dgm:cxnLst>
    <dgm:cxn modelId="{0753B302-2B47-43BF-B712-747B7D439E73}" type="presOf" srcId="{CF03E9B3-FEB2-4234-8009-BE3C14260029}" destId="{D569301A-0FA0-49F2-81DE-2E96EF00C365}" srcOrd="0" destOrd="0" presId="urn:microsoft.com/office/officeart/2005/8/layout/arrow6"/>
    <dgm:cxn modelId="{2AD0702E-2C01-4054-9AE0-A041590781C8}" type="presOf" srcId="{9E0E3EA8-9CEE-4052-AB18-20FC1B15C842}" destId="{D2921276-139D-4B04-B7F6-3B10E1990D71}" srcOrd="0" destOrd="0" presId="urn:microsoft.com/office/officeart/2005/8/layout/arrow6"/>
    <dgm:cxn modelId="{09EB5B4F-7CE7-458E-B2E6-18598DDC22C2}" type="presOf" srcId="{ED372A01-9D7A-4E29-BB2A-DC499F6F70B8}" destId="{4502611E-B21E-412B-8ABC-911083E0081A}" srcOrd="0" destOrd="0" presId="urn:microsoft.com/office/officeart/2005/8/layout/arrow6"/>
    <dgm:cxn modelId="{2889018C-C19F-472F-957F-D05959B06BB9}" srcId="{ED372A01-9D7A-4E29-BB2A-DC499F6F70B8}" destId="{9E0E3EA8-9CEE-4052-AB18-20FC1B15C842}" srcOrd="0" destOrd="0" parTransId="{718AEB8B-3A63-40F5-B7A5-084C32A9E66E}" sibTransId="{C8930253-30AB-419C-88CE-E66B76679940}"/>
    <dgm:cxn modelId="{6FE2CAA4-7E1B-4903-A9DB-B50516BC9D80}" srcId="{ED372A01-9D7A-4E29-BB2A-DC499F6F70B8}" destId="{CF03E9B3-FEB2-4234-8009-BE3C14260029}" srcOrd="1" destOrd="0" parTransId="{9C964F8B-BA61-476B-A7B2-D717E451563C}" sibTransId="{9EBF2210-9657-4C21-BC23-7D932720822A}"/>
    <dgm:cxn modelId="{AEB4D953-4B85-4DCB-B69B-03E8A9B9DC0D}" type="presParOf" srcId="{4502611E-B21E-412B-8ABC-911083E0081A}" destId="{DB12B98C-ABC4-4E1B-9B78-8534E354192D}" srcOrd="0" destOrd="0" presId="urn:microsoft.com/office/officeart/2005/8/layout/arrow6"/>
    <dgm:cxn modelId="{AB1EED06-F49C-4C6D-9143-877A8E59395D}" type="presParOf" srcId="{4502611E-B21E-412B-8ABC-911083E0081A}" destId="{D2921276-139D-4B04-B7F6-3B10E1990D71}" srcOrd="1" destOrd="0" presId="urn:microsoft.com/office/officeart/2005/8/layout/arrow6"/>
    <dgm:cxn modelId="{35916BAC-A414-4F54-A9EA-FB890FAD9EB9}" type="presParOf" srcId="{4502611E-B21E-412B-8ABC-911083E0081A}" destId="{D569301A-0FA0-49F2-81DE-2E96EF00C365}"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28AD6D-114A-4654-BF10-7230278A12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7B32AAA-9C7A-4611-A0CD-DBAF83FF7A6B}">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Packaging</a:t>
          </a:r>
        </a:p>
      </dgm:t>
    </dgm:pt>
    <dgm:pt modelId="{85D85019-621C-4F3C-9304-FBDB5D01D180}" type="parTrans" cxnId="{E93FB25B-5D09-4362-8EFA-5924C8FA090B}">
      <dgm:prSet/>
      <dgm:spPr/>
      <dgm:t>
        <a:bodyPr/>
        <a:lstStyle/>
        <a:p>
          <a:endParaRPr lang="en-US"/>
        </a:p>
      </dgm:t>
    </dgm:pt>
    <dgm:pt modelId="{4F6B3F1F-D8C0-43C0-8C38-8D3F589764AF}" type="sibTrans" cxnId="{E93FB25B-5D09-4362-8EFA-5924C8FA090B}">
      <dgm:prSet/>
      <dgm:spPr>
        <a:solidFill>
          <a:srgbClr val="FFC000"/>
        </a:solidFill>
      </dgm:spPr>
      <dgm:t>
        <a:bodyPr/>
        <a:lstStyle/>
        <a:p>
          <a:endParaRPr lang="en-US"/>
        </a:p>
      </dgm:t>
    </dgm:pt>
    <dgm:pt modelId="{7000EFDE-60C0-40D5-8924-079E1DCD20D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a:solidFill>
                <a:schemeClr val="bg1"/>
              </a:solidFill>
            </a:rPr>
            <a:t>Capture rate</a:t>
          </a:r>
          <a:endParaRPr lang="en-US" dirty="0">
            <a:solidFill>
              <a:schemeClr val="bg1"/>
            </a:solidFill>
          </a:endParaRPr>
        </a:p>
      </dgm:t>
    </dgm:pt>
    <dgm:pt modelId="{00F6377F-4F05-4D59-8BD4-DD0C05E08C0B}" type="parTrans" cxnId="{64086E43-9C14-46E5-B684-314959F69E4B}">
      <dgm:prSet/>
      <dgm:spPr/>
      <dgm:t>
        <a:bodyPr/>
        <a:lstStyle/>
        <a:p>
          <a:endParaRPr lang="en-US"/>
        </a:p>
      </dgm:t>
    </dgm:pt>
    <dgm:pt modelId="{6D75F69D-6C7C-48E9-9B7F-AC78F738B043}" type="sibTrans" cxnId="{64086E43-9C14-46E5-B684-314959F69E4B}">
      <dgm:prSet/>
      <dgm:spPr>
        <a:solidFill>
          <a:srgbClr val="FFC000"/>
        </a:solidFill>
      </dgm:spPr>
      <dgm:t>
        <a:bodyPr/>
        <a:lstStyle/>
        <a:p>
          <a:endParaRPr lang="en-US"/>
        </a:p>
      </dgm:t>
    </dgm:pt>
    <dgm:pt modelId="{AF30CE98-07C1-4988-A8B0-97430CCE7698}">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a:solidFill>
                <a:schemeClr val="bg1"/>
              </a:solidFill>
            </a:rPr>
            <a:t>Bundling</a:t>
          </a:r>
          <a:endParaRPr lang="en-US" dirty="0">
            <a:solidFill>
              <a:schemeClr val="bg1"/>
            </a:solidFill>
          </a:endParaRPr>
        </a:p>
      </dgm:t>
    </dgm:pt>
    <dgm:pt modelId="{CAFFB642-3672-4702-ADFE-3FD098C5BC5A}" type="parTrans" cxnId="{4E07ABFE-F5F1-49D6-A2C9-7741D602865A}">
      <dgm:prSet/>
      <dgm:spPr/>
      <dgm:t>
        <a:bodyPr/>
        <a:lstStyle/>
        <a:p>
          <a:endParaRPr lang="en-US"/>
        </a:p>
      </dgm:t>
    </dgm:pt>
    <dgm:pt modelId="{A84E63D9-E717-44D3-A0E6-BBEFAF4E19CA}" type="sibTrans" cxnId="{4E07ABFE-F5F1-49D6-A2C9-7741D602865A}">
      <dgm:prSet/>
      <dgm:spPr>
        <a:solidFill>
          <a:srgbClr val="FFC000"/>
        </a:solidFill>
      </dgm:spPr>
      <dgm:t>
        <a:bodyPr/>
        <a:lstStyle/>
        <a:p>
          <a:endParaRPr lang="en-US"/>
        </a:p>
      </dgm:t>
    </dgm:pt>
    <dgm:pt modelId="{87FCE503-7AD1-4CCB-B5D7-D022C92B420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Preset patients</a:t>
          </a:r>
        </a:p>
      </dgm:t>
    </dgm:pt>
    <dgm:pt modelId="{A400033F-8155-41A0-871A-DAC4EDFBF133}" type="parTrans" cxnId="{D52D8740-2422-4783-8183-23028B48525B}">
      <dgm:prSet/>
      <dgm:spPr/>
      <dgm:t>
        <a:bodyPr/>
        <a:lstStyle/>
        <a:p>
          <a:endParaRPr lang="en-US"/>
        </a:p>
      </dgm:t>
    </dgm:pt>
    <dgm:pt modelId="{5242499B-C683-44F1-8A39-38F3727B5DD9}" type="sibTrans" cxnId="{D52D8740-2422-4783-8183-23028B48525B}">
      <dgm:prSet/>
      <dgm:spPr>
        <a:solidFill>
          <a:srgbClr val="FFC000"/>
        </a:solidFill>
      </dgm:spPr>
      <dgm:t>
        <a:bodyPr/>
        <a:lstStyle/>
        <a:p>
          <a:endParaRPr lang="en-US"/>
        </a:p>
      </dgm:t>
    </dgm:pt>
    <dgm:pt modelId="{5A6369BB-BEB0-455E-AE24-CB416A1E47D6}">
      <dgm:prSet>
        <dgm:style>
          <a:lnRef idx="0">
            <a:schemeClr val="accent6"/>
          </a:lnRef>
          <a:fillRef idx="3">
            <a:schemeClr val="accent6"/>
          </a:fillRef>
          <a:effectRef idx="3">
            <a:schemeClr val="accent6"/>
          </a:effectRef>
          <a:fontRef idx="minor">
            <a:schemeClr val="lt1"/>
          </a:fontRef>
        </dgm:style>
      </dgm:prSet>
      <dgm:spPr>
        <a:solidFill>
          <a:srgbClr val="532476"/>
        </a:solidFill>
      </dgm:spPr>
      <dgm:t>
        <a:bodyPr/>
        <a:lstStyle/>
        <a:p>
          <a:r>
            <a:rPr lang="en-US">
              <a:solidFill>
                <a:schemeClr val="bg1"/>
              </a:solidFill>
            </a:rPr>
            <a:t>Multiple sales</a:t>
          </a:r>
          <a:endParaRPr lang="en-US" dirty="0">
            <a:solidFill>
              <a:schemeClr val="bg1"/>
            </a:solidFill>
          </a:endParaRPr>
        </a:p>
      </dgm:t>
    </dgm:pt>
    <dgm:pt modelId="{752CF83E-4059-4014-B53F-10E4488334E5}" type="parTrans" cxnId="{9CEC9796-25C6-41F3-A41E-9E98CF2E3A15}">
      <dgm:prSet/>
      <dgm:spPr/>
      <dgm:t>
        <a:bodyPr/>
        <a:lstStyle/>
        <a:p>
          <a:endParaRPr lang="en-US"/>
        </a:p>
      </dgm:t>
    </dgm:pt>
    <dgm:pt modelId="{5BF9C925-8E52-4514-ADB8-CD600479AFE0}" type="sibTrans" cxnId="{9CEC9796-25C6-41F3-A41E-9E98CF2E3A15}">
      <dgm:prSet/>
      <dgm:spPr>
        <a:solidFill>
          <a:srgbClr val="FFC000"/>
        </a:solidFill>
      </dgm:spPr>
      <dgm:t>
        <a:bodyPr/>
        <a:lstStyle/>
        <a:p>
          <a:endParaRPr lang="en-US"/>
        </a:p>
      </dgm:t>
    </dgm:pt>
    <dgm:pt modelId="{01C6D5F1-3CA2-4055-B527-090BB3333EE4}">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Write Rx for each Rx</a:t>
          </a:r>
        </a:p>
      </dgm:t>
    </dgm:pt>
    <dgm:pt modelId="{23FE7B29-4B3F-4173-82F6-1B285C0FA4CF}" type="parTrans" cxnId="{B6DD9DB8-1290-4BF3-BEB4-01D7EA1CC98A}">
      <dgm:prSet/>
      <dgm:spPr/>
      <dgm:t>
        <a:bodyPr/>
        <a:lstStyle/>
        <a:p>
          <a:endParaRPr lang="en-US"/>
        </a:p>
      </dgm:t>
    </dgm:pt>
    <dgm:pt modelId="{CE84C1BD-EA03-47C2-8E83-F927E308E20B}" type="sibTrans" cxnId="{B6DD9DB8-1290-4BF3-BEB4-01D7EA1CC98A}">
      <dgm:prSet/>
      <dgm:spPr>
        <a:solidFill>
          <a:srgbClr val="FFC000"/>
        </a:solidFill>
      </dgm:spPr>
      <dgm:t>
        <a:bodyPr/>
        <a:lstStyle/>
        <a:p>
          <a:endParaRPr lang="en-US"/>
        </a:p>
      </dgm:t>
    </dgm:pt>
    <dgm:pt modelId="{F0DF1CE6-2875-4A23-8A05-371EABF49002}">
      <dgm:prSet>
        <dgm:style>
          <a:lnRef idx="0">
            <a:schemeClr val="accent6"/>
          </a:lnRef>
          <a:fillRef idx="3">
            <a:schemeClr val="accent6"/>
          </a:fillRef>
          <a:effectRef idx="3">
            <a:schemeClr val="accent6"/>
          </a:effectRef>
          <a:fontRef idx="minor">
            <a:schemeClr val="lt1"/>
          </a:fontRef>
        </dgm:style>
      </dgm:prSet>
      <dgm:spPr>
        <a:solidFill>
          <a:srgbClr val="660066"/>
        </a:solidFill>
      </dgm:spPr>
      <dgm:t>
        <a:bodyPr/>
        <a:lstStyle/>
        <a:p>
          <a:r>
            <a:rPr lang="en-US" dirty="0">
              <a:solidFill>
                <a:schemeClr val="bg1"/>
              </a:solidFill>
            </a:rPr>
            <a:t>Manage handoff</a:t>
          </a:r>
        </a:p>
      </dgm:t>
    </dgm:pt>
    <dgm:pt modelId="{E78D6CC7-182D-4031-B858-F38AA54606E7}" type="parTrans" cxnId="{A7B63CEB-A59A-4306-A9A4-6A3EB1AC6184}">
      <dgm:prSet/>
      <dgm:spPr/>
      <dgm:t>
        <a:bodyPr/>
        <a:lstStyle/>
        <a:p>
          <a:endParaRPr lang="en-US"/>
        </a:p>
      </dgm:t>
    </dgm:pt>
    <dgm:pt modelId="{D1B48921-74A6-468B-ABC7-F86052ABFB3B}" type="sibTrans" cxnId="{A7B63CEB-A59A-4306-A9A4-6A3EB1AC6184}">
      <dgm:prSet/>
      <dgm:spPr>
        <a:solidFill>
          <a:srgbClr val="FFC000"/>
        </a:solidFill>
      </dgm:spPr>
      <dgm:t>
        <a:bodyPr/>
        <a:lstStyle/>
        <a:p>
          <a:endParaRPr lang="en-US"/>
        </a:p>
      </dgm:t>
    </dgm:pt>
    <dgm:pt modelId="{68C291D1-803B-4642-A2E1-91BA3C69DDC0}">
      <dgm:prSet>
        <dgm:style>
          <a:lnRef idx="0">
            <a:schemeClr val="accent6"/>
          </a:lnRef>
          <a:fillRef idx="3">
            <a:schemeClr val="accent6"/>
          </a:fillRef>
          <a:effectRef idx="3">
            <a:schemeClr val="accent6"/>
          </a:effectRef>
          <a:fontRef idx="minor">
            <a:schemeClr val="lt1"/>
          </a:fontRef>
        </dgm:style>
      </dgm:prSet>
      <dgm:spPr>
        <a:solidFill>
          <a:srgbClr val="6C3600"/>
        </a:solidFill>
      </dgm:spPr>
      <dgm:t>
        <a:bodyPr/>
        <a:lstStyle/>
        <a:p>
          <a:r>
            <a:rPr lang="en-US" dirty="0">
              <a:solidFill>
                <a:schemeClr val="bg1"/>
              </a:solidFill>
            </a:rPr>
            <a:t>Add high end frames</a:t>
          </a:r>
        </a:p>
      </dgm:t>
    </dgm:pt>
    <dgm:pt modelId="{F130E6C4-CDB9-49DD-9826-52EA5AB9BFE7}" type="parTrans" cxnId="{607F8751-EBDD-4C76-B375-BC50BD24BD68}">
      <dgm:prSet/>
      <dgm:spPr/>
      <dgm:t>
        <a:bodyPr/>
        <a:lstStyle/>
        <a:p>
          <a:endParaRPr lang="en-US"/>
        </a:p>
      </dgm:t>
    </dgm:pt>
    <dgm:pt modelId="{8D4E1566-F76B-43C7-A31B-61B252B25C17}" type="sibTrans" cxnId="{607F8751-EBDD-4C76-B375-BC50BD24BD68}">
      <dgm:prSet/>
      <dgm:spPr>
        <a:solidFill>
          <a:srgbClr val="FFC000"/>
        </a:solidFill>
      </dgm:spPr>
      <dgm:t>
        <a:bodyPr/>
        <a:lstStyle/>
        <a:p>
          <a:endParaRPr lang="en-US"/>
        </a:p>
      </dgm:t>
    </dgm:pt>
    <dgm:pt modelId="{82846E4C-C390-4F5B-8912-D44379A661D2}">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r>
            <a:rPr lang="en-US" dirty="0">
              <a:solidFill>
                <a:schemeClr val="bg1"/>
              </a:solidFill>
            </a:rPr>
            <a:t>Prescribe</a:t>
          </a:r>
        </a:p>
      </dgm:t>
    </dgm:pt>
    <dgm:pt modelId="{23332406-CBD4-49B0-AFE8-16F7DB6731EF}" type="parTrans" cxnId="{3BFD0D7A-0C23-40CE-8388-E8A2C93B0776}">
      <dgm:prSet/>
      <dgm:spPr/>
      <dgm:t>
        <a:bodyPr/>
        <a:lstStyle/>
        <a:p>
          <a:endParaRPr lang="en-US"/>
        </a:p>
      </dgm:t>
    </dgm:pt>
    <dgm:pt modelId="{FEC180D8-0B86-4859-91AB-8EC4654BFB7A}" type="sibTrans" cxnId="{3BFD0D7A-0C23-40CE-8388-E8A2C93B0776}">
      <dgm:prSet/>
      <dgm:spPr>
        <a:solidFill>
          <a:srgbClr val="FFC000"/>
        </a:solidFill>
      </dgm:spPr>
      <dgm:t>
        <a:bodyPr/>
        <a:lstStyle/>
        <a:p>
          <a:endParaRPr lang="en-US"/>
        </a:p>
      </dgm:t>
    </dgm:pt>
    <dgm:pt modelId="{B36E53C2-5886-4F2B-B026-75D05E8C6D00}">
      <dgm:prSet>
        <dgm:style>
          <a:lnRef idx="0">
            <a:schemeClr val="accent6"/>
          </a:lnRef>
          <a:fillRef idx="3">
            <a:schemeClr val="accent6"/>
          </a:fillRef>
          <a:effectRef idx="3">
            <a:schemeClr val="accent6"/>
          </a:effectRef>
          <a:fontRef idx="minor">
            <a:schemeClr val="lt1"/>
          </a:fontRef>
        </dgm:style>
      </dgm:prSet>
      <dgm:spPr>
        <a:solidFill>
          <a:srgbClr val="C00000"/>
        </a:solidFill>
      </dgm:spPr>
      <dgm:t>
        <a:bodyPr/>
        <a:lstStyle/>
        <a:p>
          <a:r>
            <a:rPr lang="en-US" dirty="0">
              <a:solidFill>
                <a:schemeClr val="bg1"/>
              </a:solidFill>
            </a:rPr>
            <a:t>Rx annual CL supplies</a:t>
          </a:r>
        </a:p>
      </dgm:t>
    </dgm:pt>
    <dgm:pt modelId="{F52CBF4F-45BD-4D9E-ACE9-372B918A9C09}" type="parTrans" cxnId="{7D2476E1-D123-4DE5-9D6A-2CDB7C35C3AB}">
      <dgm:prSet/>
      <dgm:spPr/>
      <dgm:t>
        <a:bodyPr/>
        <a:lstStyle/>
        <a:p>
          <a:endParaRPr lang="en-US"/>
        </a:p>
      </dgm:t>
    </dgm:pt>
    <dgm:pt modelId="{9377EF20-08E2-447A-9A90-8F8597E80242}" type="sibTrans" cxnId="{7D2476E1-D123-4DE5-9D6A-2CDB7C35C3AB}">
      <dgm:prSet/>
      <dgm:spPr/>
      <dgm:t>
        <a:bodyPr/>
        <a:lstStyle/>
        <a:p>
          <a:endParaRPr lang="en-US"/>
        </a:p>
      </dgm:t>
    </dgm:pt>
    <dgm:pt modelId="{1B8A7DBD-18E2-4D3D-9CB2-9A5FA08E001A}" type="pres">
      <dgm:prSet presAssocID="{3F28AD6D-114A-4654-BF10-7230278A120F}" presName="Name0" presStyleCnt="0">
        <dgm:presLayoutVars>
          <dgm:dir/>
          <dgm:resizeHandles/>
        </dgm:presLayoutVars>
      </dgm:prSet>
      <dgm:spPr/>
    </dgm:pt>
    <dgm:pt modelId="{D91CAC22-4221-4DB2-B127-AE9986AF787E}" type="pres">
      <dgm:prSet presAssocID="{97B32AAA-9C7A-4611-A0CD-DBAF83FF7A6B}" presName="compNode" presStyleCnt="0"/>
      <dgm:spPr/>
    </dgm:pt>
    <dgm:pt modelId="{4BE279F9-8F92-4E28-9C5A-A5591EC8AD53}" type="pres">
      <dgm:prSet presAssocID="{97B32AAA-9C7A-4611-A0CD-DBAF83FF7A6B}" presName="dummyConnPt" presStyleCnt="0"/>
      <dgm:spPr/>
    </dgm:pt>
    <dgm:pt modelId="{C9A94AB5-AD82-4A49-996D-1BE0DC2DE243}" type="pres">
      <dgm:prSet presAssocID="{97B32AAA-9C7A-4611-A0CD-DBAF83FF7A6B}" presName="node" presStyleLbl="node1" presStyleIdx="0" presStyleCnt="10">
        <dgm:presLayoutVars>
          <dgm:bulletEnabled val="1"/>
        </dgm:presLayoutVars>
      </dgm:prSet>
      <dgm:spPr/>
    </dgm:pt>
    <dgm:pt modelId="{FD281327-2FF3-4375-AC41-DEBECF24C13B}" type="pres">
      <dgm:prSet presAssocID="{4F6B3F1F-D8C0-43C0-8C38-8D3F589764AF}" presName="sibTrans" presStyleLbl="bgSibTrans2D1" presStyleIdx="0" presStyleCnt="9"/>
      <dgm:spPr/>
    </dgm:pt>
    <dgm:pt modelId="{CA693033-2A36-47F9-9DA7-68E06D43E656}" type="pres">
      <dgm:prSet presAssocID="{AF30CE98-07C1-4988-A8B0-97430CCE7698}" presName="compNode" presStyleCnt="0"/>
      <dgm:spPr/>
    </dgm:pt>
    <dgm:pt modelId="{FA7218A4-8FD9-4A4D-A83C-BE0B77AB6F39}" type="pres">
      <dgm:prSet presAssocID="{AF30CE98-07C1-4988-A8B0-97430CCE7698}" presName="dummyConnPt" presStyleCnt="0"/>
      <dgm:spPr/>
    </dgm:pt>
    <dgm:pt modelId="{A9C4DBB7-F849-4D2A-AEA5-108F3B2444D5}" type="pres">
      <dgm:prSet presAssocID="{AF30CE98-07C1-4988-A8B0-97430CCE7698}" presName="node" presStyleLbl="node1" presStyleIdx="1" presStyleCnt="10">
        <dgm:presLayoutVars>
          <dgm:bulletEnabled val="1"/>
        </dgm:presLayoutVars>
      </dgm:prSet>
      <dgm:spPr/>
    </dgm:pt>
    <dgm:pt modelId="{D754852E-6D6B-4606-BFB0-ED5869D434AE}" type="pres">
      <dgm:prSet presAssocID="{A84E63D9-E717-44D3-A0E6-BBEFAF4E19CA}" presName="sibTrans" presStyleLbl="bgSibTrans2D1" presStyleIdx="1" presStyleCnt="9"/>
      <dgm:spPr/>
    </dgm:pt>
    <dgm:pt modelId="{8487F11D-96D8-4820-94AE-4418CD5D9AE2}" type="pres">
      <dgm:prSet presAssocID="{87FCE503-7AD1-4CCB-B5D7-D022C92B4205}" presName="compNode" presStyleCnt="0"/>
      <dgm:spPr/>
    </dgm:pt>
    <dgm:pt modelId="{3BED61D7-DDB9-4785-89D6-C4947D8BDBDF}" type="pres">
      <dgm:prSet presAssocID="{87FCE503-7AD1-4CCB-B5D7-D022C92B4205}" presName="dummyConnPt" presStyleCnt="0"/>
      <dgm:spPr/>
    </dgm:pt>
    <dgm:pt modelId="{32EEB360-DFCB-4E08-B9E3-5398DEF66D5B}" type="pres">
      <dgm:prSet presAssocID="{87FCE503-7AD1-4CCB-B5D7-D022C92B4205}" presName="node" presStyleLbl="node1" presStyleIdx="2" presStyleCnt="10">
        <dgm:presLayoutVars>
          <dgm:bulletEnabled val="1"/>
        </dgm:presLayoutVars>
      </dgm:prSet>
      <dgm:spPr/>
    </dgm:pt>
    <dgm:pt modelId="{0CBC0E5E-6CC5-46BA-AA4E-B59C585D2CA6}" type="pres">
      <dgm:prSet presAssocID="{5242499B-C683-44F1-8A39-38F3727B5DD9}" presName="sibTrans" presStyleLbl="bgSibTrans2D1" presStyleIdx="2" presStyleCnt="9"/>
      <dgm:spPr/>
    </dgm:pt>
    <dgm:pt modelId="{D05F482B-5E73-45ED-97AC-46EF45CECBF1}" type="pres">
      <dgm:prSet presAssocID="{5A6369BB-BEB0-455E-AE24-CB416A1E47D6}" presName="compNode" presStyleCnt="0"/>
      <dgm:spPr/>
    </dgm:pt>
    <dgm:pt modelId="{DAB165F3-584A-47B2-A0FA-DB790D0787E3}" type="pres">
      <dgm:prSet presAssocID="{5A6369BB-BEB0-455E-AE24-CB416A1E47D6}" presName="dummyConnPt" presStyleCnt="0"/>
      <dgm:spPr/>
    </dgm:pt>
    <dgm:pt modelId="{C2509210-1CFE-4F4C-A0CE-8310DFA8D01C}" type="pres">
      <dgm:prSet presAssocID="{5A6369BB-BEB0-455E-AE24-CB416A1E47D6}" presName="node" presStyleLbl="node1" presStyleIdx="3" presStyleCnt="10">
        <dgm:presLayoutVars>
          <dgm:bulletEnabled val="1"/>
        </dgm:presLayoutVars>
      </dgm:prSet>
      <dgm:spPr/>
    </dgm:pt>
    <dgm:pt modelId="{B68A63BD-AA0F-47B9-87AF-B60CF995EB75}" type="pres">
      <dgm:prSet presAssocID="{5BF9C925-8E52-4514-ADB8-CD600479AFE0}" presName="sibTrans" presStyleLbl="bgSibTrans2D1" presStyleIdx="3" presStyleCnt="9"/>
      <dgm:spPr/>
    </dgm:pt>
    <dgm:pt modelId="{8DC7097C-255A-44DC-A74E-168745C610D1}" type="pres">
      <dgm:prSet presAssocID="{01C6D5F1-3CA2-4055-B527-090BB3333EE4}" presName="compNode" presStyleCnt="0"/>
      <dgm:spPr/>
    </dgm:pt>
    <dgm:pt modelId="{D2412352-5849-476B-A297-8222CC0FBF85}" type="pres">
      <dgm:prSet presAssocID="{01C6D5F1-3CA2-4055-B527-090BB3333EE4}" presName="dummyConnPt" presStyleCnt="0"/>
      <dgm:spPr/>
    </dgm:pt>
    <dgm:pt modelId="{586989BA-FDF1-4086-B49B-E670D6E91C6F}" type="pres">
      <dgm:prSet presAssocID="{01C6D5F1-3CA2-4055-B527-090BB3333EE4}" presName="node" presStyleLbl="node1" presStyleIdx="4" presStyleCnt="10">
        <dgm:presLayoutVars>
          <dgm:bulletEnabled val="1"/>
        </dgm:presLayoutVars>
      </dgm:prSet>
      <dgm:spPr/>
    </dgm:pt>
    <dgm:pt modelId="{8CECE41D-57A9-446F-85E7-0F98D18878B4}" type="pres">
      <dgm:prSet presAssocID="{CE84C1BD-EA03-47C2-8E83-F927E308E20B}" presName="sibTrans" presStyleLbl="bgSibTrans2D1" presStyleIdx="4" presStyleCnt="9"/>
      <dgm:spPr/>
    </dgm:pt>
    <dgm:pt modelId="{86508A92-15B4-432B-8EDD-6A6A8DEE907B}" type="pres">
      <dgm:prSet presAssocID="{7000EFDE-60C0-40D5-8924-079E1DCD20DC}" presName="compNode" presStyleCnt="0"/>
      <dgm:spPr/>
    </dgm:pt>
    <dgm:pt modelId="{4B17ABE3-035A-43FE-B66F-E8AD0676D452}" type="pres">
      <dgm:prSet presAssocID="{7000EFDE-60C0-40D5-8924-079E1DCD20DC}" presName="dummyConnPt" presStyleCnt="0"/>
      <dgm:spPr/>
    </dgm:pt>
    <dgm:pt modelId="{DD214AAD-A1A7-4178-BA9F-5112A22F9B99}" type="pres">
      <dgm:prSet presAssocID="{7000EFDE-60C0-40D5-8924-079E1DCD20DC}" presName="node" presStyleLbl="node1" presStyleIdx="5" presStyleCnt="10">
        <dgm:presLayoutVars>
          <dgm:bulletEnabled val="1"/>
        </dgm:presLayoutVars>
      </dgm:prSet>
      <dgm:spPr/>
    </dgm:pt>
    <dgm:pt modelId="{A2EC30DB-942D-4B6A-B88F-8B5580E6CA68}" type="pres">
      <dgm:prSet presAssocID="{6D75F69D-6C7C-48E9-9B7F-AC78F738B043}" presName="sibTrans" presStyleLbl="bgSibTrans2D1" presStyleIdx="5" presStyleCnt="9"/>
      <dgm:spPr/>
    </dgm:pt>
    <dgm:pt modelId="{F3038163-FD50-4816-9C09-409BCD6B0039}" type="pres">
      <dgm:prSet presAssocID="{F0DF1CE6-2875-4A23-8A05-371EABF49002}" presName="compNode" presStyleCnt="0"/>
      <dgm:spPr/>
    </dgm:pt>
    <dgm:pt modelId="{D0BE2963-9ECB-4532-9A0F-B0669BE66B24}" type="pres">
      <dgm:prSet presAssocID="{F0DF1CE6-2875-4A23-8A05-371EABF49002}" presName="dummyConnPt" presStyleCnt="0"/>
      <dgm:spPr/>
    </dgm:pt>
    <dgm:pt modelId="{DE5CC87A-C37E-4844-ADF3-83AF96F095B9}" type="pres">
      <dgm:prSet presAssocID="{F0DF1CE6-2875-4A23-8A05-371EABF49002}" presName="node" presStyleLbl="node1" presStyleIdx="6" presStyleCnt="10">
        <dgm:presLayoutVars>
          <dgm:bulletEnabled val="1"/>
        </dgm:presLayoutVars>
      </dgm:prSet>
      <dgm:spPr/>
    </dgm:pt>
    <dgm:pt modelId="{C168FC65-B405-4A0C-A001-1EB75B15C773}" type="pres">
      <dgm:prSet presAssocID="{D1B48921-74A6-468B-ABC7-F86052ABFB3B}" presName="sibTrans" presStyleLbl="bgSibTrans2D1" presStyleIdx="6" presStyleCnt="9"/>
      <dgm:spPr/>
    </dgm:pt>
    <dgm:pt modelId="{C4CDABB6-DB73-4C67-8318-3B58BA9E6ED5}" type="pres">
      <dgm:prSet presAssocID="{68C291D1-803B-4642-A2E1-91BA3C69DDC0}" presName="compNode" presStyleCnt="0"/>
      <dgm:spPr/>
    </dgm:pt>
    <dgm:pt modelId="{90A3A409-F5F8-4516-AA31-12E8677DE087}" type="pres">
      <dgm:prSet presAssocID="{68C291D1-803B-4642-A2E1-91BA3C69DDC0}" presName="dummyConnPt" presStyleCnt="0"/>
      <dgm:spPr/>
    </dgm:pt>
    <dgm:pt modelId="{E6F28907-D1F9-42A4-A183-E89A1077E3D8}" type="pres">
      <dgm:prSet presAssocID="{68C291D1-803B-4642-A2E1-91BA3C69DDC0}" presName="node" presStyleLbl="node1" presStyleIdx="7" presStyleCnt="10">
        <dgm:presLayoutVars>
          <dgm:bulletEnabled val="1"/>
        </dgm:presLayoutVars>
      </dgm:prSet>
      <dgm:spPr/>
    </dgm:pt>
    <dgm:pt modelId="{1D3E28C8-39DF-4B7F-BCE1-39F0BB5E863B}" type="pres">
      <dgm:prSet presAssocID="{8D4E1566-F76B-43C7-A31B-61B252B25C17}" presName="sibTrans" presStyleLbl="bgSibTrans2D1" presStyleIdx="7" presStyleCnt="9"/>
      <dgm:spPr/>
    </dgm:pt>
    <dgm:pt modelId="{2881F583-E1A9-4AD6-A6BF-D6E1B7629A83}" type="pres">
      <dgm:prSet presAssocID="{82846E4C-C390-4F5B-8912-D44379A661D2}" presName="compNode" presStyleCnt="0"/>
      <dgm:spPr/>
    </dgm:pt>
    <dgm:pt modelId="{FE9AD9A1-6B0F-4AD3-8164-464A6CFA454C}" type="pres">
      <dgm:prSet presAssocID="{82846E4C-C390-4F5B-8912-D44379A661D2}" presName="dummyConnPt" presStyleCnt="0"/>
      <dgm:spPr/>
    </dgm:pt>
    <dgm:pt modelId="{2AAB78E5-C38C-4C5F-8B92-6CC4B4176173}" type="pres">
      <dgm:prSet presAssocID="{82846E4C-C390-4F5B-8912-D44379A661D2}" presName="node" presStyleLbl="node1" presStyleIdx="8" presStyleCnt="10">
        <dgm:presLayoutVars>
          <dgm:bulletEnabled val="1"/>
        </dgm:presLayoutVars>
      </dgm:prSet>
      <dgm:spPr/>
    </dgm:pt>
    <dgm:pt modelId="{D1F2FDEF-FDDB-472D-B1E6-CD31F3D0E815}" type="pres">
      <dgm:prSet presAssocID="{FEC180D8-0B86-4859-91AB-8EC4654BFB7A}" presName="sibTrans" presStyleLbl="bgSibTrans2D1" presStyleIdx="8" presStyleCnt="9"/>
      <dgm:spPr/>
    </dgm:pt>
    <dgm:pt modelId="{21FA0667-9BF2-4919-88F9-AA318E992CE0}" type="pres">
      <dgm:prSet presAssocID="{B36E53C2-5886-4F2B-B026-75D05E8C6D00}" presName="compNode" presStyleCnt="0"/>
      <dgm:spPr/>
    </dgm:pt>
    <dgm:pt modelId="{5E841B8A-E70E-40E7-BE33-ADB372A412B5}" type="pres">
      <dgm:prSet presAssocID="{B36E53C2-5886-4F2B-B026-75D05E8C6D00}" presName="dummyConnPt" presStyleCnt="0"/>
      <dgm:spPr/>
    </dgm:pt>
    <dgm:pt modelId="{ABCF0DF6-7B35-4E90-91BB-6979574D1497}" type="pres">
      <dgm:prSet presAssocID="{B36E53C2-5886-4F2B-B026-75D05E8C6D00}" presName="node" presStyleLbl="node1" presStyleIdx="9" presStyleCnt="10" custLinFactNeighborX="2512" custLinFactNeighborY="-3297">
        <dgm:presLayoutVars>
          <dgm:bulletEnabled val="1"/>
        </dgm:presLayoutVars>
      </dgm:prSet>
      <dgm:spPr/>
    </dgm:pt>
  </dgm:ptLst>
  <dgm:cxnLst>
    <dgm:cxn modelId="{7CA1A302-B2C0-4FF1-A26F-DE2E42F3196C}" type="presOf" srcId="{97B32AAA-9C7A-4611-A0CD-DBAF83FF7A6B}" destId="{C9A94AB5-AD82-4A49-996D-1BE0DC2DE243}" srcOrd="0" destOrd="0" presId="urn:microsoft.com/office/officeart/2005/8/layout/bProcess4"/>
    <dgm:cxn modelId="{9C6D2A07-CAC2-4A9C-BFD9-77644F3D1A44}" type="presOf" srcId="{7000EFDE-60C0-40D5-8924-079E1DCD20DC}" destId="{DD214AAD-A1A7-4178-BA9F-5112A22F9B99}" srcOrd="0" destOrd="0" presId="urn:microsoft.com/office/officeart/2005/8/layout/bProcess4"/>
    <dgm:cxn modelId="{8DD23A16-DD06-4D1C-B110-3E1578E0E315}" type="presOf" srcId="{CE84C1BD-EA03-47C2-8E83-F927E308E20B}" destId="{8CECE41D-57A9-446F-85E7-0F98D18878B4}" srcOrd="0" destOrd="0" presId="urn:microsoft.com/office/officeart/2005/8/layout/bProcess4"/>
    <dgm:cxn modelId="{1CFEBC22-6BF9-4CB6-8CF6-D895BBAB5211}" type="presOf" srcId="{82846E4C-C390-4F5B-8912-D44379A661D2}" destId="{2AAB78E5-C38C-4C5F-8B92-6CC4B4176173}" srcOrd="0" destOrd="0" presId="urn:microsoft.com/office/officeart/2005/8/layout/bProcess4"/>
    <dgm:cxn modelId="{D52D8740-2422-4783-8183-23028B48525B}" srcId="{3F28AD6D-114A-4654-BF10-7230278A120F}" destId="{87FCE503-7AD1-4CCB-B5D7-D022C92B4205}" srcOrd="2" destOrd="0" parTransId="{A400033F-8155-41A0-871A-DAC4EDFBF133}" sibTransId="{5242499B-C683-44F1-8A39-38F3727B5DD9}"/>
    <dgm:cxn modelId="{E93FB25B-5D09-4362-8EFA-5924C8FA090B}" srcId="{3F28AD6D-114A-4654-BF10-7230278A120F}" destId="{97B32AAA-9C7A-4611-A0CD-DBAF83FF7A6B}" srcOrd="0" destOrd="0" parTransId="{85D85019-621C-4F3C-9304-FBDB5D01D180}" sibTransId="{4F6B3F1F-D8C0-43C0-8C38-8D3F589764AF}"/>
    <dgm:cxn modelId="{6C6FE15B-C1A4-46D0-8C9A-E612723E8B9E}" type="presOf" srcId="{8D4E1566-F76B-43C7-A31B-61B252B25C17}" destId="{1D3E28C8-39DF-4B7F-BCE1-39F0BB5E863B}" srcOrd="0" destOrd="0" presId="urn:microsoft.com/office/officeart/2005/8/layout/bProcess4"/>
    <dgm:cxn modelId="{64086E43-9C14-46E5-B684-314959F69E4B}" srcId="{3F28AD6D-114A-4654-BF10-7230278A120F}" destId="{7000EFDE-60C0-40D5-8924-079E1DCD20DC}" srcOrd="5" destOrd="0" parTransId="{00F6377F-4F05-4D59-8BD4-DD0C05E08C0B}" sibTransId="{6D75F69D-6C7C-48E9-9B7F-AC78F738B043}"/>
    <dgm:cxn modelId="{BCE7BC63-4F7F-4AA4-8C56-817414370AB9}" type="presOf" srcId="{5242499B-C683-44F1-8A39-38F3727B5DD9}" destId="{0CBC0E5E-6CC5-46BA-AA4E-B59C585D2CA6}" srcOrd="0" destOrd="0" presId="urn:microsoft.com/office/officeart/2005/8/layout/bProcess4"/>
    <dgm:cxn modelId="{8373BD6E-4AF5-4137-ABC5-F33F141293F0}" type="presOf" srcId="{5A6369BB-BEB0-455E-AE24-CB416A1E47D6}" destId="{C2509210-1CFE-4F4C-A0CE-8310DFA8D01C}" srcOrd="0" destOrd="0" presId="urn:microsoft.com/office/officeart/2005/8/layout/bProcess4"/>
    <dgm:cxn modelId="{41E2E64F-BE59-443F-81F6-81246EDE1EDF}" type="presOf" srcId="{B36E53C2-5886-4F2B-B026-75D05E8C6D00}" destId="{ABCF0DF6-7B35-4E90-91BB-6979574D1497}" srcOrd="0" destOrd="0" presId="urn:microsoft.com/office/officeart/2005/8/layout/bProcess4"/>
    <dgm:cxn modelId="{607F8751-EBDD-4C76-B375-BC50BD24BD68}" srcId="{3F28AD6D-114A-4654-BF10-7230278A120F}" destId="{68C291D1-803B-4642-A2E1-91BA3C69DDC0}" srcOrd="7" destOrd="0" parTransId="{F130E6C4-CDB9-49DD-9826-52EA5AB9BFE7}" sibTransId="{8D4E1566-F76B-43C7-A31B-61B252B25C17}"/>
    <dgm:cxn modelId="{60CCCC78-DFDB-463E-AB16-013ED32AC056}" type="presOf" srcId="{D1B48921-74A6-468B-ABC7-F86052ABFB3B}" destId="{C168FC65-B405-4A0C-A001-1EB75B15C773}" srcOrd="0" destOrd="0" presId="urn:microsoft.com/office/officeart/2005/8/layout/bProcess4"/>
    <dgm:cxn modelId="{3BFD0D7A-0C23-40CE-8388-E8A2C93B0776}" srcId="{3F28AD6D-114A-4654-BF10-7230278A120F}" destId="{82846E4C-C390-4F5B-8912-D44379A661D2}" srcOrd="8" destOrd="0" parTransId="{23332406-CBD4-49B0-AFE8-16F7DB6731EF}" sibTransId="{FEC180D8-0B86-4859-91AB-8EC4654BFB7A}"/>
    <dgm:cxn modelId="{1704F07C-FE87-4D57-868C-7F3BCAE682FC}" type="presOf" srcId="{F0DF1CE6-2875-4A23-8A05-371EABF49002}" destId="{DE5CC87A-C37E-4844-ADF3-83AF96F095B9}" srcOrd="0" destOrd="0" presId="urn:microsoft.com/office/officeart/2005/8/layout/bProcess4"/>
    <dgm:cxn modelId="{88A5F389-B321-4BC2-8E61-10D57D8D659F}" type="presOf" srcId="{68C291D1-803B-4642-A2E1-91BA3C69DDC0}" destId="{E6F28907-D1F9-42A4-A183-E89A1077E3D8}" srcOrd="0" destOrd="0" presId="urn:microsoft.com/office/officeart/2005/8/layout/bProcess4"/>
    <dgm:cxn modelId="{9CEC9796-25C6-41F3-A41E-9E98CF2E3A15}" srcId="{3F28AD6D-114A-4654-BF10-7230278A120F}" destId="{5A6369BB-BEB0-455E-AE24-CB416A1E47D6}" srcOrd="3" destOrd="0" parTransId="{752CF83E-4059-4014-B53F-10E4488334E5}" sibTransId="{5BF9C925-8E52-4514-ADB8-CD600479AFE0}"/>
    <dgm:cxn modelId="{0B36BDA0-17F8-4E94-AADE-B5ADE3391CA2}" type="presOf" srcId="{AF30CE98-07C1-4988-A8B0-97430CCE7698}" destId="{A9C4DBB7-F849-4D2A-AEA5-108F3B2444D5}" srcOrd="0" destOrd="0" presId="urn:microsoft.com/office/officeart/2005/8/layout/bProcess4"/>
    <dgm:cxn modelId="{B6DD9DB8-1290-4BF3-BEB4-01D7EA1CC98A}" srcId="{3F28AD6D-114A-4654-BF10-7230278A120F}" destId="{01C6D5F1-3CA2-4055-B527-090BB3333EE4}" srcOrd="4" destOrd="0" parTransId="{23FE7B29-4B3F-4173-82F6-1B285C0FA4CF}" sibTransId="{CE84C1BD-EA03-47C2-8E83-F927E308E20B}"/>
    <dgm:cxn modelId="{C429D3BA-5628-445D-8216-D4A10BC2A6E2}" type="presOf" srcId="{4F6B3F1F-D8C0-43C0-8C38-8D3F589764AF}" destId="{FD281327-2FF3-4375-AC41-DEBECF24C13B}" srcOrd="0" destOrd="0" presId="urn:microsoft.com/office/officeart/2005/8/layout/bProcess4"/>
    <dgm:cxn modelId="{91271EC0-B29F-49F0-A3B2-BE2EC6C79C97}" type="presOf" srcId="{6D75F69D-6C7C-48E9-9B7F-AC78F738B043}" destId="{A2EC30DB-942D-4B6A-B88F-8B5580E6CA68}" srcOrd="0" destOrd="0" presId="urn:microsoft.com/office/officeart/2005/8/layout/bProcess4"/>
    <dgm:cxn modelId="{FC8241C8-A7FF-4B6C-B3FE-BB08CB20EADF}" type="presOf" srcId="{5BF9C925-8E52-4514-ADB8-CD600479AFE0}" destId="{B68A63BD-AA0F-47B9-87AF-B60CF995EB75}" srcOrd="0" destOrd="0" presId="urn:microsoft.com/office/officeart/2005/8/layout/bProcess4"/>
    <dgm:cxn modelId="{07298ED4-06A2-43F2-B046-73F31FA14D1D}" type="presOf" srcId="{3F28AD6D-114A-4654-BF10-7230278A120F}" destId="{1B8A7DBD-18E2-4D3D-9CB2-9A5FA08E001A}" srcOrd="0" destOrd="0" presId="urn:microsoft.com/office/officeart/2005/8/layout/bProcess4"/>
    <dgm:cxn modelId="{7D2476E1-D123-4DE5-9D6A-2CDB7C35C3AB}" srcId="{3F28AD6D-114A-4654-BF10-7230278A120F}" destId="{B36E53C2-5886-4F2B-B026-75D05E8C6D00}" srcOrd="9" destOrd="0" parTransId="{F52CBF4F-45BD-4D9E-ACE9-372B918A9C09}" sibTransId="{9377EF20-08E2-447A-9A90-8F8597E80242}"/>
    <dgm:cxn modelId="{5ACA12E5-735B-420C-ADDF-B0791AA14DB1}" type="presOf" srcId="{87FCE503-7AD1-4CCB-B5D7-D022C92B4205}" destId="{32EEB360-DFCB-4E08-B9E3-5398DEF66D5B}" srcOrd="0" destOrd="0" presId="urn:microsoft.com/office/officeart/2005/8/layout/bProcess4"/>
    <dgm:cxn modelId="{A7B63CEB-A59A-4306-A9A4-6A3EB1AC6184}" srcId="{3F28AD6D-114A-4654-BF10-7230278A120F}" destId="{F0DF1CE6-2875-4A23-8A05-371EABF49002}" srcOrd="6" destOrd="0" parTransId="{E78D6CC7-182D-4031-B858-F38AA54606E7}" sibTransId="{D1B48921-74A6-468B-ABC7-F86052ABFB3B}"/>
    <dgm:cxn modelId="{0FF073F3-EF59-4B86-AA97-1C3B76525755}" type="presOf" srcId="{A84E63D9-E717-44D3-A0E6-BBEFAF4E19CA}" destId="{D754852E-6D6B-4606-BFB0-ED5869D434AE}" srcOrd="0" destOrd="0" presId="urn:microsoft.com/office/officeart/2005/8/layout/bProcess4"/>
    <dgm:cxn modelId="{832D88F7-E61D-4722-9499-0EE77FFC4EF3}" type="presOf" srcId="{FEC180D8-0B86-4859-91AB-8EC4654BFB7A}" destId="{D1F2FDEF-FDDB-472D-B1E6-CD31F3D0E815}" srcOrd="0" destOrd="0" presId="urn:microsoft.com/office/officeart/2005/8/layout/bProcess4"/>
    <dgm:cxn modelId="{36836DFE-4F61-4760-A1AB-A29FB122CCD9}" type="presOf" srcId="{01C6D5F1-3CA2-4055-B527-090BB3333EE4}" destId="{586989BA-FDF1-4086-B49B-E670D6E91C6F}" srcOrd="0" destOrd="0" presId="urn:microsoft.com/office/officeart/2005/8/layout/bProcess4"/>
    <dgm:cxn modelId="{4E07ABFE-F5F1-49D6-A2C9-7741D602865A}" srcId="{3F28AD6D-114A-4654-BF10-7230278A120F}" destId="{AF30CE98-07C1-4988-A8B0-97430CCE7698}" srcOrd="1" destOrd="0" parTransId="{CAFFB642-3672-4702-ADFE-3FD098C5BC5A}" sibTransId="{A84E63D9-E717-44D3-A0E6-BBEFAF4E19CA}"/>
    <dgm:cxn modelId="{2D84F2E7-8F34-4CDA-9063-73119B314459}" type="presParOf" srcId="{1B8A7DBD-18E2-4D3D-9CB2-9A5FA08E001A}" destId="{D91CAC22-4221-4DB2-B127-AE9986AF787E}" srcOrd="0" destOrd="0" presId="urn:microsoft.com/office/officeart/2005/8/layout/bProcess4"/>
    <dgm:cxn modelId="{D2EFFE1B-6344-436C-BFA5-F8226473FD75}" type="presParOf" srcId="{D91CAC22-4221-4DB2-B127-AE9986AF787E}" destId="{4BE279F9-8F92-4E28-9C5A-A5591EC8AD53}" srcOrd="0" destOrd="0" presId="urn:microsoft.com/office/officeart/2005/8/layout/bProcess4"/>
    <dgm:cxn modelId="{C7615702-57EA-45F3-9ED5-F47CBA09A9F3}" type="presParOf" srcId="{D91CAC22-4221-4DB2-B127-AE9986AF787E}" destId="{C9A94AB5-AD82-4A49-996D-1BE0DC2DE243}" srcOrd="1" destOrd="0" presId="urn:microsoft.com/office/officeart/2005/8/layout/bProcess4"/>
    <dgm:cxn modelId="{2EF86778-8FA2-4EE6-B309-2A5047893BA8}" type="presParOf" srcId="{1B8A7DBD-18E2-4D3D-9CB2-9A5FA08E001A}" destId="{FD281327-2FF3-4375-AC41-DEBECF24C13B}" srcOrd="1" destOrd="0" presId="urn:microsoft.com/office/officeart/2005/8/layout/bProcess4"/>
    <dgm:cxn modelId="{BFAA7326-BEAE-4266-B0EF-EFC7F2092F80}" type="presParOf" srcId="{1B8A7DBD-18E2-4D3D-9CB2-9A5FA08E001A}" destId="{CA693033-2A36-47F9-9DA7-68E06D43E656}" srcOrd="2" destOrd="0" presId="urn:microsoft.com/office/officeart/2005/8/layout/bProcess4"/>
    <dgm:cxn modelId="{9EBA89BB-2D92-40CD-BB74-9BF037CD14C1}" type="presParOf" srcId="{CA693033-2A36-47F9-9DA7-68E06D43E656}" destId="{FA7218A4-8FD9-4A4D-A83C-BE0B77AB6F39}" srcOrd="0" destOrd="0" presId="urn:microsoft.com/office/officeart/2005/8/layout/bProcess4"/>
    <dgm:cxn modelId="{67B6C788-8B92-4FED-87F2-25F69D00E940}" type="presParOf" srcId="{CA693033-2A36-47F9-9DA7-68E06D43E656}" destId="{A9C4DBB7-F849-4D2A-AEA5-108F3B2444D5}" srcOrd="1" destOrd="0" presId="urn:microsoft.com/office/officeart/2005/8/layout/bProcess4"/>
    <dgm:cxn modelId="{078C46FD-C32F-41CE-A200-95051B42A664}" type="presParOf" srcId="{1B8A7DBD-18E2-4D3D-9CB2-9A5FA08E001A}" destId="{D754852E-6D6B-4606-BFB0-ED5869D434AE}" srcOrd="3" destOrd="0" presId="urn:microsoft.com/office/officeart/2005/8/layout/bProcess4"/>
    <dgm:cxn modelId="{86EC0BD7-A27A-41BA-B508-FFEEC7368362}" type="presParOf" srcId="{1B8A7DBD-18E2-4D3D-9CB2-9A5FA08E001A}" destId="{8487F11D-96D8-4820-94AE-4418CD5D9AE2}" srcOrd="4" destOrd="0" presId="urn:microsoft.com/office/officeart/2005/8/layout/bProcess4"/>
    <dgm:cxn modelId="{7C3044CD-4304-475A-9945-E7B3A21D3138}" type="presParOf" srcId="{8487F11D-96D8-4820-94AE-4418CD5D9AE2}" destId="{3BED61D7-DDB9-4785-89D6-C4947D8BDBDF}" srcOrd="0" destOrd="0" presId="urn:microsoft.com/office/officeart/2005/8/layout/bProcess4"/>
    <dgm:cxn modelId="{49E778EB-DEE2-42D6-A7B7-2AF8B99A0B7F}" type="presParOf" srcId="{8487F11D-96D8-4820-94AE-4418CD5D9AE2}" destId="{32EEB360-DFCB-4E08-B9E3-5398DEF66D5B}" srcOrd="1" destOrd="0" presId="urn:microsoft.com/office/officeart/2005/8/layout/bProcess4"/>
    <dgm:cxn modelId="{D4B73D40-D5B3-4D9E-9561-EDBAAC04F3FD}" type="presParOf" srcId="{1B8A7DBD-18E2-4D3D-9CB2-9A5FA08E001A}" destId="{0CBC0E5E-6CC5-46BA-AA4E-B59C585D2CA6}" srcOrd="5" destOrd="0" presId="urn:microsoft.com/office/officeart/2005/8/layout/bProcess4"/>
    <dgm:cxn modelId="{BCF8B73C-4C7D-40D7-BD36-4AC3752A06F5}" type="presParOf" srcId="{1B8A7DBD-18E2-4D3D-9CB2-9A5FA08E001A}" destId="{D05F482B-5E73-45ED-97AC-46EF45CECBF1}" srcOrd="6" destOrd="0" presId="urn:microsoft.com/office/officeart/2005/8/layout/bProcess4"/>
    <dgm:cxn modelId="{C232977B-B7F7-4C42-9A1A-12A7CBC3B72F}" type="presParOf" srcId="{D05F482B-5E73-45ED-97AC-46EF45CECBF1}" destId="{DAB165F3-584A-47B2-A0FA-DB790D0787E3}" srcOrd="0" destOrd="0" presId="urn:microsoft.com/office/officeart/2005/8/layout/bProcess4"/>
    <dgm:cxn modelId="{F6606960-635F-4A81-8FAE-73DB3A937BBE}" type="presParOf" srcId="{D05F482B-5E73-45ED-97AC-46EF45CECBF1}" destId="{C2509210-1CFE-4F4C-A0CE-8310DFA8D01C}" srcOrd="1" destOrd="0" presId="urn:microsoft.com/office/officeart/2005/8/layout/bProcess4"/>
    <dgm:cxn modelId="{418CD3D8-5AA6-48D1-8365-BED5A995BEAC}" type="presParOf" srcId="{1B8A7DBD-18E2-4D3D-9CB2-9A5FA08E001A}" destId="{B68A63BD-AA0F-47B9-87AF-B60CF995EB75}" srcOrd="7" destOrd="0" presId="urn:microsoft.com/office/officeart/2005/8/layout/bProcess4"/>
    <dgm:cxn modelId="{032FF041-23C7-4D23-B587-047CE79C0559}" type="presParOf" srcId="{1B8A7DBD-18E2-4D3D-9CB2-9A5FA08E001A}" destId="{8DC7097C-255A-44DC-A74E-168745C610D1}" srcOrd="8" destOrd="0" presId="urn:microsoft.com/office/officeart/2005/8/layout/bProcess4"/>
    <dgm:cxn modelId="{7FC0B994-E395-435D-9BA5-BB1870C04987}" type="presParOf" srcId="{8DC7097C-255A-44DC-A74E-168745C610D1}" destId="{D2412352-5849-476B-A297-8222CC0FBF85}" srcOrd="0" destOrd="0" presId="urn:microsoft.com/office/officeart/2005/8/layout/bProcess4"/>
    <dgm:cxn modelId="{4EE77644-A3F0-4325-992E-41884E8B93FD}" type="presParOf" srcId="{8DC7097C-255A-44DC-A74E-168745C610D1}" destId="{586989BA-FDF1-4086-B49B-E670D6E91C6F}" srcOrd="1" destOrd="0" presId="urn:microsoft.com/office/officeart/2005/8/layout/bProcess4"/>
    <dgm:cxn modelId="{375632C2-5446-4B4C-8E5A-1D54B799A688}" type="presParOf" srcId="{1B8A7DBD-18E2-4D3D-9CB2-9A5FA08E001A}" destId="{8CECE41D-57A9-446F-85E7-0F98D18878B4}" srcOrd="9" destOrd="0" presId="urn:microsoft.com/office/officeart/2005/8/layout/bProcess4"/>
    <dgm:cxn modelId="{1D7C0046-2807-48CA-AF8E-59FE3DB71505}" type="presParOf" srcId="{1B8A7DBD-18E2-4D3D-9CB2-9A5FA08E001A}" destId="{86508A92-15B4-432B-8EDD-6A6A8DEE907B}" srcOrd="10" destOrd="0" presId="urn:microsoft.com/office/officeart/2005/8/layout/bProcess4"/>
    <dgm:cxn modelId="{7CA2BC27-07D0-45D2-9D68-CFC12B59628B}" type="presParOf" srcId="{86508A92-15B4-432B-8EDD-6A6A8DEE907B}" destId="{4B17ABE3-035A-43FE-B66F-E8AD0676D452}" srcOrd="0" destOrd="0" presId="urn:microsoft.com/office/officeart/2005/8/layout/bProcess4"/>
    <dgm:cxn modelId="{84AB1FAD-CE07-4145-841A-9FBCEB5A4CFC}" type="presParOf" srcId="{86508A92-15B4-432B-8EDD-6A6A8DEE907B}" destId="{DD214AAD-A1A7-4178-BA9F-5112A22F9B99}" srcOrd="1" destOrd="0" presId="urn:microsoft.com/office/officeart/2005/8/layout/bProcess4"/>
    <dgm:cxn modelId="{027602C4-0A08-46F5-8D9F-534C68422A3E}" type="presParOf" srcId="{1B8A7DBD-18E2-4D3D-9CB2-9A5FA08E001A}" destId="{A2EC30DB-942D-4B6A-B88F-8B5580E6CA68}" srcOrd="11" destOrd="0" presId="urn:microsoft.com/office/officeart/2005/8/layout/bProcess4"/>
    <dgm:cxn modelId="{A80FE80D-51B3-4586-AB70-391A8606CEEC}" type="presParOf" srcId="{1B8A7DBD-18E2-4D3D-9CB2-9A5FA08E001A}" destId="{F3038163-FD50-4816-9C09-409BCD6B0039}" srcOrd="12" destOrd="0" presId="urn:microsoft.com/office/officeart/2005/8/layout/bProcess4"/>
    <dgm:cxn modelId="{68FD809E-1FB9-497A-8DAF-FC908212ECD4}" type="presParOf" srcId="{F3038163-FD50-4816-9C09-409BCD6B0039}" destId="{D0BE2963-9ECB-4532-9A0F-B0669BE66B24}" srcOrd="0" destOrd="0" presId="urn:microsoft.com/office/officeart/2005/8/layout/bProcess4"/>
    <dgm:cxn modelId="{CC0A2A1E-A642-44BC-A43A-2A627C76B5A1}" type="presParOf" srcId="{F3038163-FD50-4816-9C09-409BCD6B0039}" destId="{DE5CC87A-C37E-4844-ADF3-83AF96F095B9}" srcOrd="1" destOrd="0" presId="urn:microsoft.com/office/officeart/2005/8/layout/bProcess4"/>
    <dgm:cxn modelId="{8C3EB503-3375-4362-9585-F1C799C9ABEA}" type="presParOf" srcId="{1B8A7DBD-18E2-4D3D-9CB2-9A5FA08E001A}" destId="{C168FC65-B405-4A0C-A001-1EB75B15C773}" srcOrd="13" destOrd="0" presId="urn:microsoft.com/office/officeart/2005/8/layout/bProcess4"/>
    <dgm:cxn modelId="{86479441-DAD6-4954-AE66-40F397B1DFB1}" type="presParOf" srcId="{1B8A7DBD-18E2-4D3D-9CB2-9A5FA08E001A}" destId="{C4CDABB6-DB73-4C67-8318-3B58BA9E6ED5}" srcOrd="14" destOrd="0" presId="urn:microsoft.com/office/officeart/2005/8/layout/bProcess4"/>
    <dgm:cxn modelId="{62B88A27-3BCC-464E-B53B-0F67592614BF}" type="presParOf" srcId="{C4CDABB6-DB73-4C67-8318-3B58BA9E6ED5}" destId="{90A3A409-F5F8-4516-AA31-12E8677DE087}" srcOrd="0" destOrd="0" presId="urn:microsoft.com/office/officeart/2005/8/layout/bProcess4"/>
    <dgm:cxn modelId="{39D09C4E-688D-419B-9480-41607A1D59EC}" type="presParOf" srcId="{C4CDABB6-DB73-4C67-8318-3B58BA9E6ED5}" destId="{E6F28907-D1F9-42A4-A183-E89A1077E3D8}" srcOrd="1" destOrd="0" presId="urn:microsoft.com/office/officeart/2005/8/layout/bProcess4"/>
    <dgm:cxn modelId="{3CFC227C-2D4E-4740-9A3A-70637BBD0AA5}" type="presParOf" srcId="{1B8A7DBD-18E2-4D3D-9CB2-9A5FA08E001A}" destId="{1D3E28C8-39DF-4B7F-BCE1-39F0BB5E863B}" srcOrd="15" destOrd="0" presId="urn:microsoft.com/office/officeart/2005/8/layout/bProcess4"/>
    <dgm:cxn modelId="{DD96299D-AA68-4D52-B4C1-57C9B754855A}" type="presParOf" srcId="{1B8A7DBD-18E2-4D3D-9CB2-9A5FA08E001A}" destId="{2881F583-E1A9-4AD6-A6BF-D6E1B7629A83}" srcOrd="16" destOrd="0" presId="urn:microsoft.com/office/officeart/2005/8/layout/bProcess4"/>
    <dgm:cxn modelId="{3DD525F5-C37C-447B-A39C-D6FEB95E24C5}" type="presParOf" srcId="{2881F583-E1A9-4AD6-A6BF-D6E1B7629A83}" destId="{FE9AD9A1-6B0F-4AD3-8164-464A6CFA454C}" srcOrd="0" destOrd="0" presId="urn:microsoft.com/office/officeart/2005/8/layout/bProcess4"/>
    <dgm:cxn modelId="{C9C96FC9-F436-451A-A08C-3F0B1E4958A1}" type="presParOf" srcId="{2881F583-E1A9-4AD6-A6BF-D6E1B7629A83}" destId="{2AAB78E5-C38C-4C5F-8B92-6CC4B4176173}" srcOrd="1" destOrd="0" presId="urn:microsoft.com/office/officeart/2005/8/layout/bProcess4"/>
    <dgm:cxn modelId="{4BF4FE38-22EA-412B-9502-A180A390C2B9}" type="presParOf" srcId="{1B8A7DBD-18E2-4D3D-9CB2-9A5FA08E001A}" destId="{D1F2FDEF-FDDB-472D-B1E6-CD31F3D0E815}" srcOrd="17" destOrd="0" presId="urn:microsoft.com/office/officeart/2005/8/layout/bProcess4"/>
    <dgm:cxn modelId="{90B4A05F-4377-4FD0-9E08-4D80B19B49B7}" type="presParOf" srcId="{1B8A7DBD-18E2-4D3D-9CB2-9A5FA08E001A}" destId="{21FA0667-9BF2-4919-88F9-AA318E992CE0}" srcOrd="18" destOrd="0" presId="urn:microsoft.com/office/officeart/2005/8/layout/bProcess4"/>
    <dgm:cxn modelId="{39E73A79-9F29-4BA3-AA36-074FA45EAE31}" type="presParOf" srcId="{21FA0667-9BF2-4919-88F9-AA318E992CE0}" destId="{5E841B8A-E70E-40E7-BE33-ADB372A412B5}" srcOrd="0" destOrd="0" presId="urn:microsoft.com/office/officeart/2005/8/layout/bProcess4"/>
    <dgm:cxn modelId="{91375B31-B22A-47CB-98CC-8900ED723865}" type="presParOf" srcId="{21FA0667-9BF2-4919-88F9-AA318E992CE0}" destId="{ABCF0DF6-7B35-4E90-91BB-6979574D1497}"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40346" y="2276004"/>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EAD8D-FCEA-4866-AE12-044B90A46DAB}">
      <dsp:nvSpPr>
        <dsp:cNvPr id="0" name=""/>
        <dsp:cNvSpPr/>
      </dsp:nvSpPr>
      <dsp:spPr>
        <a:xfrm>
          <a:off x="588644" y="0"/>
          <a:ext cx="6671310" cy="4064000"/>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3D94AC9-CFED-4559-A6F3-E0ECB3707EFA}">
      <dsp:nvSpPr>
        <dsp:cNvPr id="0" name=""/>
        <dsp:cNvSpPr/>
      </dsp:nvSpPr>
      <dsp:spPr>
        <a:xfrm>
          <a:off x="95" y="1219199"/>
          <a:ext cx="3828491" cy="162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Measure to manage</a:t>
          </a:r>
        </a:p>
      </dsp:txBody>
      <dsp:txXfrm>
        <a:off x="79450" y="1298554"/>
        <a:ext cx="3669781" cy="1466890"/>
      </dsp:txXfrm>
    </dsp:sp>
    <dsp:sp modelId="{31201253-7AAC-4E7F-B67D-C5BB6E2A140D}">
      <dsp:nvSpPr>
        <dsp:cNvPr id="0" name=""/>
        <dsp:cNvSpPr/>
      </dsp:nvSpPr>
      <dsp:spPr>
        <a:xfrm>
          <a:off x="4020012" y="1219199"/>
          <a:ext cx="3828491" cy="1625600"/>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Things get better when you measure</a:t>
          </a:r>
        </a:p>
      </dsp:txBody>
      <dsp:txXfrm>
        <a:off x="4099367" y="1298554"/>
        <a:ext cx="3669781" cy="1466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B8665-2419-4D1D-BF2A-5CF7953C0189}">
      <dsp:nvSpPr>
        <dsp:cNvPr id="0" name=""/>
        <dsp:cNvSpPr/>
      </dsp:nvSpPr>
      <dsp:spPr>
        <a:xfrm rot="16200000">
          <a:off x="748" y="524842"/>
          <a:ext cx="5171005" cy="5171005"/>
        </a:xfrm>
        <a:prstGeom prst="downArrow">
          <a:avLst>
            <a:gd name="adj1" fmla="val 50000"/>
            <a:gd name="adj2" fmla="val 35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sp3d extrusionH="28000" prstMaterial="matte"/>
        </a:bodyPr>
        <a:lstStyle/>
        <a:p>
          <a:pPr marL="0" lvl="0" indent="0" algn="ctr" defTabSz="2711450">
            <a:lnSpc>
              <a:spcPct val="90000"/>
            </a:lnSpc>
            <a:spcBef>
              <a:spcPct val="0"/>
            </a:spcBef>
            <a:spcAft>
              <a:spcPct val="35000"/>
            </a:spcAft>
            <a:buNone/>
          </a:pPr>
          <a:r>
            <a:rPr lang="en-US" sz="6100" kern="1200" dirty="0"/>
            <a:t>Lost Leader</a:t>
          </a:r>
        </a:p>
      </dsp:txBody>
      <dsp:txXfrm rot="5400000">
        <a:off x="748" y="1817593"/>
        <a:ext cx="4266079" cy="2585503"/>
      </dsp:txXfrm>
    </dsp:sp>
    <dsp:sp modelId="{0686D55C-88BF-4179-8EA5-E98E2EBBD918}">
      <dsp:nvSpPr>
        <dsp:cNvPr id="0" name=""/>
        <dsp:cNvSpPr/>
      </dsp:nvSpPr>
      <dsp:spPr>
        <a:xfrm rot="5400000">
          <a:off x="5482390" y="524842"/>
          <a:ext cx="5171005" cy="5171005"/>
        </a:xfrm>
        <a:prstGeom prst="downArrow">
          <a:avLst>
            <a:gd name="adj1" fmla="val 50000"/>
            <a:gd name="adj2" fmla="val 35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sp3d extrusionH="28000" prstMaterial="matte"/>
        </a:bodyPr>
        <a:lstStyle/>
        <a:p>
          <a:pPr marL="0" lvl="0" indent="0" algn="ctr" defTabSz="2711450">
            <a:lnSpc>
              <a:spcPct val="90000"/>
            </a:lnSpc>
            <a:spcBef>
              <a:spcPct val="0"/>
            </a:spcBef>
            <a:spcAft>
              <a:spcPct val="35000"/>
            </a:spcAft>
            <a:buNone/>
          </a:pPr>
          <a:r>
            <a:rPr lang="en-US" sz="6100" kern="1200" dirty="0"/>
            <a:t>Specialist</a:t>
          </a:r>
        </a:p>
      </dsp:txBody>
      <dsp:txXfrm rot="-5400000">
        <a:off x="6387316" y="1817593"/>
        <a:ext cx="4266079" cy="25855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DBD7B-E34F-4CD5-927A-F611202E520F}">
      <dsp:nvSpPr>
        <dsp:cNvPr id="0" name=""/>
        <dsp:cNvSpPr/>
      </dsp:nvSpPr>
      <dsp:spPr>
        <a:xfrm>
          <a:off x="3270518" y="939757"/>
          <a:ext cx="1136427" cy="394462"/>
        </a:xfrm>
        <a:custGeom>
          <a:avLst/>
          <a:gdLst/>
          <a:ahLst/>
          <a:cxnLst/>
          <a:rect l="0" t="0" r="0" b="0"/>
          <a:pathLst>
            <a:path>
              <a:moveTo>
                <a:pt x="0" y="0"/>
              </a:moveTo>
              <a:lnTo>
                <a:pt x="0" y="197231"/>
              </a:lnTo>
              <a:lnTo>
                <a:pt x="1136427" y="197231"/>
              </a:lnTo>
              <a:lnTo>
                <a:pt x="1136427" y="39446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A1F5DB-C4A9-4D86-9464-3371E46B7C0F}">
      <dsp:nvSpPr>
        <dsp:cNvPr id="0" name=""/>
        <dsp:cNvSpPr/>
      </dsp:nvSpPr>
      <dsp:spPr>
        <a:xfrm>
          <a:off x="1382734" y="2273415"/>
          <a:ext cx="281758" cy="864060"/>
        </a:xfrm>
        <a:custGeom>
          <a:avLst/>
          <a:gdLst/>
          <a:ahLst/>
          <a:cxnLst/>
          <a:rect l="0" t="0" r="0" b="0"/>
          <a:pathLst>
            <a:path>
              <a:moveTo>
                <a:pt x="0" y="0"/>
              </a:moveTo>
              <a:lnTo>
                <a:pt x="0" y="864060"/>
              </a:lnTo>
              <a:lnTo>
                <a:pt x="281758" y="86406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D562E3-6C25-4D1D-966A-33A114A1BAAF}">
      <dsp:nvSpPr>
        <dsp:cNvPr id="0" name=""/>
        <dsp:cNvSpPr/>
      </dsp:nvSpPr>
      <dsp:spPr>
        <a:xfrm>
          <a:off x="2134091" y="939757"/>
          <a:ext cx="1136427" cy="394462"/>
        </a:xfrm>
        <a:custGeom>
          <a:avLst/>
          <a:gdLst/>
          <a:ahLst/>
          <a:cxnLst/>
          <a:rect l="0" t="0" r="0" b="0"/>
          <a:pathLst>
            <a:path>
              <a:moveTo>
                <a:pt x="1136427" y="0"/>
              </a:moveTo>
              <a:lnTo>
                <a:pt x="1136427" y="197231"/>
              </a:lnTo>
              <a:lnTo>
                <a:pt x="0" y="197231"/>
              </a:lnTo>
              <a:lnTo>
                <a:pt x="0" y="39446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2E46F5-6A0C-4EE9-B0DC-4F9A0FDE39FC}">
      <dsp:nvSpPr>
        <dsp:cNvPr id="0" name=""/>
        <dsp:cNvSpPr/>
      </dsp:nvSpPr>
      <dsp:spPr>
        <a:xfrm>
          <a:off x="2331322" y="560"/>
          <a:ext cx="1878392" cy="939196"/>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91 patients</a:t>
          </a:r>
        </a:p>
      </dsp:txBody>
      <dsp:txXfrm>
        <a:off x="2331322" y="560"/>
        <a:ext cx="1878392" cy="939196"/>
      </dsp:txXfrm>
    </dsp:sp>
    <dsp:sp modelId="{56D5A085-0862-4B9D-9859-7248BE51F404}">
      <dsp:nvSpPr>
        <dsp:cNvPr id="0" name=""/>
        <dsp:cNvSpPr/>
      </dsp:nvSpPr>
      <dsp:spPr>
        <a:xfrm>
          <a:off x="1194895" y="1334219"/>
          <a:ext cx="1878392" cy="939196"/>
        </a:xfrm>
        <a:prstGeom prst="rect">
          <a:avLst/>
        </a:prstGeom>
        <a:solidFill>
          <a:srgbClr val="D1F3FF"/>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Offered CLs before Optical</a:t>
          </a:r>
        </a:p>
      </dsp:txBody>
      <dsp:txXfrm>
        <a:off x="1194895" y="1334219"/>
        <a:ext cx="1878392" cy="939196"/>
      </dsp:txXfrm>
    </dsp:sp>
    <dsp:sp modelId="{CF33AA7C-0531-48FE-9510-3C192A15651F}">
      <dsp:nvSpPr>
        <dsp:cNvPr id="0" name=""/>
        <dsp:cNvSpPr/>
      </dsp:nvSpPr>
      <dsp:spPr>
        <a:xfrm>
          <a:off x="1664493" y="2667877"/>
          <a:ext cx="1878392" cy="939196"/>
        </a:xfrm>
        <a:prstGeom prst="rect">
          <a:avLst/>
        </a:prstGeom>
        <a:solidFill>
          <a:srgbClr val="D1F3FF"/>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88% agreed to try CLs</a:t>
          </a:r>
        </a:p>
      </dsp:txBody>
      <dsp:txXfrm>
        <a:off x="1664493" y="2667877"/>
        <a:ext cx="1878392" cy="939196"/>
      </dsp:txXfrm>
    </dsp:sp>
    <dsp:sp modelId="{81D07445-59F8-433C-BF04-1CA318888F1C}">
      <dsp:nvSpPr>
        <dsp:cNvPr id="0" name=""/>
        <dsp:cNvSpPr/>
      </dsp:nvSpPr>
      <dsp:spPr>
        <a:xfrm>
          <a:off x="3467749" y="1334219"/>
          <a:ext cx="1878392" cy="939196"/>
        </a:xfrm>
        <a:prstGeom prst="rect">
          <a:avLst/>
        </a:prstGeom>
        <a:solidFill>
          <a:schemeClr val="bg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Straight to Optical</a:t>
          </a:r>
        </a:p>
      </dsp:txBody>
      <dsp:txXfrm>
        <a:off x="3467749" y="1334219"/>
        <a:ext cx="1878392" cy="93919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17F26-21D0-4899-83EC-2440BA5B057B}">
      <dsp:nvSpPr>
        <dsp:cNvPr id="0" name=""/>
        <dsp:cNvSpPr/>
      </dsp:nvSpPr>
      <dsp:spPr>
        <a:xfrm>
          <a:off x="0" y="0"/>
          <a:ext cx="4064000" cy="40640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F2171-3A0E-4FF2-99F4-D088FE8DDFAE}">
      <dsp:nvSpPr>
        <dsp:cNvPr id="0" name=""/>
        <dsp:cNvSpPr/>
      </dsp:nvSpPr>
      <dsp:spPr>
        <a:xfrm>
          <a:off x="2032000" y="0"/>
          <a:ext cx="6121398" cy="406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In-office seminars</a:t>
          </a:r>
        </a:p>
      </dsp:txBody>
      <dsp:txXfrm>
        <a:off x="2032000" y="0"/>
        <a:ext cx="6121398" cy="650239"/>
      </dsp:txXfrm>
    </dsp:sp>
    <dsp:sp modelId="{9C36E042-B929-4132-B3A2-629FC7C368AB}">
      <dsp:nvSpPr>
        <dsp:cNvPr id="0" name=""/>
        <dsp:cNvSpPr/>
      </dsp:nvSpPr>
      <dsp:spPr>
        <a:xfrm>
          <a:off x="426719" y="650239"/>
          <a:ext cx="3210560" cy="321056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CD9FE-AF70-4C52-8124-FF9C9A8BA456}">
      <dsp:nvSpPr>
        <dsp:cNvPr id="0" name=""/>
        <dsp:cNvSpPr/>
      </dsp:nvSpPr>
      <dsp:spPr>
        <a:xfrm>
          <a:off x="2032000" y="650239"/>
          <a:ext cx="6121398" cy="321056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Trunk shows</a:t>
          </a:r>
        </a:p>
      </dsp:txBody>
      <dsp:txXfrm>
        <a:off x="2032000" y="650239"/>
        <a:ext cx="6121398" cy="650239"/>
      </dsp:txXfrm>
    </dsp:sp>
    <dsp:sp modelId="{11A776C4-153A-4098-B91F-AC32B9B0DD0B}">
      <dsp:nvSpPr>
        <dsp:cNvPr id="0" name=""/>
        <dsp:cNvSpPr/>
      </dsp:nvSpPr>
      <dsp:spPr>
        <a:xfrm>
          <a:off x="853439" y="1300479"/>
          <a:ext cx="2357120" cy="235712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BD290-6B21-494D-BBE0-A2CE6601AB67}">
      <dsp:nvSpPr>
        <dsp:cNvPr id="0" name=""/>
        <dsp:cNvSpPr/>
      </dsp:nvSpPr>
      <dsp:spPr>
        <a:xfrm>
          <a:off x="2032000" y="1300479"/>
          <a:ext cx="6121398" cy="235712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Target alpha dogs (connectors)</a:t>
          </a:r>
        </a:p>
      </dsp:txBody>
      <dsp:txXfrm>
        <a:off x="2032000" y="1300479"/>
        <a:ext cx="6121398" cy="650240"/>
      </dsp:txXfrm>
    </dsp:sp>
    <dsp:sp modelId="{A627B511-D057-4EF3-B2EC-6580F2EFAD08}">
      <dsp:nvSpPr>
        <dsp:cNvPr id="0" name=""/>
        <dsp:cNvSpPr/>
      </dsp:nvSpPr>
      <dsp:spPr>
        <a:xfrm>
          <a:off x="1280160" y="1950719"/>
          <a:ext cx="1503680" cy="150368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5FA295-A348-49B4-9E83-FD66AE26C483}">
      <dsp:nvSpPr>
        <dsp:cNvPr id="0" name=""/>
        <dsp:cNvSpPr/>
      </dsp:nvSpPr>
      <dsp:spPr>
        <a:xfrm>
          <a:off x="2032000" y="1950719"/>
          <a:ext cx="6121398" cy="15036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Ask for family members</a:t>
          </a:r>
        </a:p>
      </dsp:txBody>
      <dsp:txXfrm>
        <a:off x="2032000" y="1950719"/>
        <a:ext cx="6121398" cy="650240"/>
      </dsp:txXfrm>
    </dsp:sp>
    <dsp:sp modelId="{D5164FD2-2D1C-4216-A7F2-639121422FD0}">
      <dsp:nvSpPr>
        <dsp:cNvPr id="0" name=""/>
        <dsp:cNvSpPr/>
      </dsp:nvSpPr>
      <dsp:spPr>
        <a:xfrm>
          <a:off x="1706880" y="2600960"/>
          <a:ext cx="650240" cy="65024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28B9D-57BC-4EBF-83E0-03969FF3DC72}">
      <dsp:nvSpPr>
        <dsp:cNvPr id="0" name=""/>
        <dsp:cNvSpPr/>
      </dsp:nvSpPr>
      <dsp:spPr>
        <a:xfrm>
          <a:off x="2032000" y="2600960"/>
          <a:ext cx="6121398" cy="65024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Current patients recruit new patients </a:t>
          </a:r>
        </a:p>
      </dsp:txBody>
      <dsp:txXfrm>
        <a:off x="2032000" y="2600960"/>
        <a:ext cx="6121398" cy="6502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EAB6B-DFCD-4650-A666-FB7E1FF1079F}">
      <dsp:nvSpPr>
        <dsp:cNvPr id="0" name=""/>
        <dsp:cNvSpPr/>
      </dsp:nvSpPr>
      <dsp:spPr>
        <a:xfrm>
          <a:off x="887" y="1191278"/>
          <a:ext cx="2076901" cy="10384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P&amp;L</a:t>
          </a:r>
        </a:p>
      </dsp:txBody>
      <dsp:txXfrm>
        <a:off x="31302" y="1221693"/>
        <a:ext cx="2016071" cy="977620"/>
      </dsp:txXfrm>
    </dsp:sp>
    <dsp:sp modelId="{7BF2B374-69D4-403E-809D-6A92776A7B7D}">
      <dsp:nvSpPr>
        <dsp:cNvPr id="0" name=""/>
        <dsp:cNvSpPr/>
      </dsp:nvSpPr>
      <dsp:spPr>
        <a:xfrm>
          <a:off x="208577" y="2229729"/>
          <a:ext cx="207690" cy="778838"/>
        </a:xfrm>
        <a:custGeom>
          <a:avLst/>
          <a:gdLst/>
          <a:ahLst/>
          <a:cxnLst/>
          <a:rect l="0" t="0" r="0" b="0"/>
          <a:pathLst>
            <a:path>
              <a:moveTo>
                <a:pt x="0" y="0"/>
              </a:moveTo>
              <a:lnTo>
                <a:pt x="0" y="778838"/>
              </a:lnTo>
              <a:lnTo>
                <a:pt x="207690" y="77883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8DB24-1A5F-416A-9C68-C0CEBDB60BC5}">
      <dsp:nvSpPr>
        <dsp:cNvPr id="0" name=""/>
        <dsp:cNvSpPr/>
      </dsp:nvSpPr>
      <dsp:spPr>
        <a:xfrm>
          <a:off x="416267" y="2489342"/>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Gross</a:t>
          </a:r>
        </a:p>
      </dsp:txBody>
      <dsp:txXfrm>
        <a:off x="446682" y="2519757"/>
        <a:ext cx="1600691" cy="977620"/>
      </dsp:txXfrm>
    </dsp:sp>
    <dsp:sp modelId="{12F60EA4-18E0-4AB4-9443-A99D71F9C539}">
      <dsp:nvSpPr>
        <dsp:cNvPr id="0" name=""/>
        <dsp:cNvSpPr/>
      </dsp:nvSpPr>
      <dsp:spPr>
        <a:xfrm>
          <a:off x="208577" y="2229729"/>
          <a:ext cx="207690" cy="2076901"/>
        </a:xfrm>
        <a:custGeom>
          <a:avLst/>
          <a:gdLst/>
          <a:ahLst/>
          <a:cxnLst/>
          <a:rect l="0" t="0" r="0" b="0"/>
          <a:pathLst>
            <a:path>
              <a:moveTo>
                <a:pt x="0" y="0"/>
              </a:moveTo>
              <a:lnTo>
                <a:pt x="0" y="2076901"/>
              </a:lnTo>
              <a:lnTo>
                <a:pt x="207690" y="207690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97A277-1AED-4B02-930E-638C2D7F4B42}">
      <dsp:nvSpPr>
        <dsp:cNvPr id="0" name=""/>
        <dsp:cNvSpPr/>
      </dsp:nvSpPr>
      <dsp:spPr>
        <a:xfrm>
          <a:off x="416267" y="3787406"/>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Expenses</a:t>
          </a:r>
        </a:p>
      </dsp:txBody>
      <dsp:txXfrm>
        <a:off x="446682" y="3817821"/>
        <a:ext cx="1600691" cy="977620"/>
      </dsp:txXfrm>
    </dsp:sp>
    <dsp:sp modelId="{2B57305A-BE6E-426B-BBAE-3261C7DE0962}">
      <dsp:nvSpPr>
        <dsp:cNvPr id="0" name=""/>
        <dsp:cNvSpPr/>
      </dsp:nvSpPr>
      <dsp:spPr>
        <a:xfrm>
          <a:off x="208577" y="2229729"/>
          <a:ext cx="207690" cy="3374965"/>
        </a:xfrm>
        <a:custGeom>
          <a:avLst/>
          <a:gdLst/>
          <a:ahLst/>
          <a:cxnLst/>
          <a:rect l="0" t="0" r="0" b="0"/>
          <a:pathLst>
            <a:path>
              <a:moveTo>
                <a:pt x="0" y="0"/>
              </a:moveTo>
              <a:lnTo>
                <a:pt x="0" y="3374965"/>
              </a:lnTo>
              <a:lnTo>
                <a:pt x="207690" y="337496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5F31CD-B5AA-4737-9CF9-01A79EA8EC30}">
      <dsp:nvSpPr>
        <dsp:cNvPr id="0" name=""/>
        <dsp:cNvSpPr/>
      </dsp:nvSpPr>
      <dsp:spPr>
        <a:xfrm>
          <a:off x="416267" y="5085470"/>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Net</a:t>
          </a:r>
        </a:p>
      </dsp:txBody>
      <dsp:txXfrm>
        <a:off x="446682" y="5115885"/>
        <a:ext cx="1600691" cy="977620"/>
      </dsp:txXfrm>
    </dsp:sp>
    <dsp:sp modelId="{B1C3EC0F-AC77-4A19-9030-16BBD5FA3988}">
      <dsp:nvSpPr>
        <dsp:cNvPr id="0" name=""/>
        <dsp:cNvSpPr/>
      </dsp:nvSpPr>
      <dsp:spPr>
        <a:xfrm>
          <a:off x="2597015" y="1191278"/>
          <a:ext cx="2076901" cy="10384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Balance sheet</a:t>
          </a:r>
        </a:p>
      </dsp:txBody>
      <dsp:txXfrm>
        <a:off x="2627430" y="1221693"/>
        <a:ext cx="2016071" cy="977620"/>
      </dsp:txXfrm>
    </dsp:sp>
    <dsp:sp modelId="{4E2C0A23-8431-4CEB-9F19-EE0FC3E9CFC4}">
      <dsp:nvSpPr>
        <dsp:cNvPr id="0" name=""/>
        <dsp:cNvSpPr/>
      </dsp:nvSpPr>
      <dsp:spPr>
        <a:xfrm>
          <a:off x="2804705" y="2229729"/>
          <a:ext cx="207690" cy="778838"/>
        </a:xfrm>
        <a:custGeom>
          <a:avLst/>
          <a:gdLst/>
          <a:ahLst/>
          <a:cxnLst/>
          <a:rect l="0" t="0" r="0" b="0"/>
          <a:pathLst>
            <a:path>
              <a:moveTo>
                <a:pt x="0" y="0"/>
              </a:moveTo>
              <a:lnTo>
                <a:pt x="0" y="778838"/>
              </a:lnTo>
              <a:lnTo>
                <a:pt x="207690" y="77883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1E19E8-DA26-4446-9C2E-D5ED1E596A81}">
      <dsp:nvSpPr>
        <dsp:cNvPr id="0" name=""/>
        <dsp:cNvSpPr/>
      </dsp:nvSpPr>
      <dsp:spPr>
        <a:xfrm>
          <a:off x="3012395" y="2489342"/>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Owns</a:t>
          </a:r>
        </a:p>
      </dsp:txBody>
      <dsp:txXfrm>
        <a:off x="3042810" y="2519757"/>
        <a:ext cx="1600691" cy="977620"/>
      </dsp:txXfrm>
    </dsp:sp>
    <dsp:sp modelId="{299B1202-5A71-4A8C-997B-4BD48D469065}">
      <dsp:nvSpPr>
        <dsp:cNvPr id="0" name=""/>
        <dsp:cNvSpPr/>
      </dsp:nvSpPr>
      <dsp:spPr>
        <a:xfrm>
          <a:off x="2804705" y="2229729"/>
          <a:ext cx="207690" cy="2076901"/>
        </a:xfrm>
        <a:custGeom>
          <a:avLst/>
          <a:gdLst/>
          <a:ahLst/>
          <a:cxnLst/>
          <a:rect l="0" t="0" r="0" b="0"/>
          <a:pathLst>
            <a:path>
              <a:moveTo>
                <a:pt x="0" y="0"/>
              </a:moveTo>
              <a:lnTo>
                <a:pt x="0" y="2076901"/>
              </a:lnTo>
              <a:lnTo>
                <a:pt x="207690" y="207690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45D2C4-6551-4FFE-8FFE-F6AA580AC509}">
      <dsp:nvSpPr>
        <dsp:cNvPr id="0" name=""/>
        <dsp:cNvSpPr/>
      </dsp:nvSpPr>
      <dsp:spPr>
        <a:xfrm>
          <a:off x="3012395" y="3787406"/>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Owes</a:t>
          </a:r>
        </a:p>
      </dsp:txBody>
      <dsp:txXfrm>
        <a:off x="3042810" y="3817821"/>
        <a:ext cx="1600691" cy="977620"/>
      </dsp:txXfrm>
    </dsp:sp>
    <dsp:sp modelId="{58AA5CBC-106B-4F45-93CA-B54E75A1DC65}">
      <dsp:nvSpPr>
        <dsp:cNvPr id="0" name=""/>
        <dsp:cNvSpPr/>
      </dsp:nvSpPr>
      <dsp:spPr>
        <a:xfrm>
          <a:off x="2804705" y="2229729"/>
          <a:ext cx="207690" cy="3374965"/>
        </a:xfrm>
        <a:custGeom>
          <a:avLst/>
          <a:gdLst/>
          <a:ahLst/>
          <a:cxnLst/>
          <a:rect l="0" t="0" r="0" b="0"/>
          <a:pathLst>
            <a:path>
              <a:moveTo>
                <a:pt x="0" y="0"/>
              </a:moveTo>
              <a:lnTo>
                <a:pt x="0" y="3374965"/>
              </a:lnTo>
              <a:lnTo>
                <a:pt x="207690" y="337496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EAB8DD-DFFF-4FFB-BADE-E9CBEEC19820}">
      <dsp:nvSpPr>
        <dsp:cNvPr id="0" name=""/>
        <dsp:cNvSpPr/>
      </dsp:nvSpPr>
      <dsp:spPr>
        <a:xfrm>
          <a:off x="3012395" y="5085470"/>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Equity</a:t>
          </a:r>
        </a:p>
      </dsp:txBody>
      <dsp:txXfrm>
        <a:off x="3042810" y="5115885"/>
        <a:ext cx="1600691" cy="977620"/>
      </dsp:txXfrm>
    </dsp:sp>
    <dsp:sp modelId="{4693ED32-CE61-4239-9C86-B9730764FADA}">
      <dsp:nvSpPr>
        <dsp:cNvPr id="0" name=""/>
        <dsp:cNvSpPr/>
      </dsp:nvSpPr>
      <dsp:spPr>
        <a:xfrm>
          <a:off x="5193142" y="1191278"/>
          <a:ext cx="2076901" cy="10384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Direct </a:t>
          </a:r>
          <a:r>
            <a:rPr lang="en-US" sz="3200" kern="1200" dirty="0" err="1"/>
            <a:t>Cashflow</a:t>
          </a:r>
          <a:endParaRPr lang="en-US" sz="3200" kern="1200" dirty="0"/>
        </a:p>
      </dsp:txBody>
      <dsp:txXfrm>
        <a:off x="5223557" y="1221693"/>
        <a:ext cx="2016071" cy="977620"/>
      </dsp:txXfrm>
    </dsp:sp>
    <dsp:sp modelId="{5CC5AAB9-9FE4-44D5-AAD5-D6DB45BF453C}">
      <dsp:nvSpPr>
        <dsp:cNvPr id="0" name=""/>
        <dsp:cNvSpPr/>
      </dsp:nvSpPr>
      <dsp:spPr>
        <a:xfrm>
          <a:off x="5400832" y="2229729"/>
          <a:ext cx="207690" cy="778838"/>
        </a:xfrm>
        <a:custGeom>
          <a:avLst/>
          <a:gdLst/>
          <a:ahLst/>
          <a:cxnLst/>
          <a:rect l="0" t="0" r="0" b="0"/>
          <a:pathLst>
            <a:path>
              <a:moveTo>
                <a:pt x="0" y="0"/>
              </a:moveTo>
              <a:lnTo>
                <a:pt x="0" y="778838"/>
              </a:lnTo>
              <a:lnTo>
                <a:pt x="207690" y="77883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F3E37A-2066-47A1-ADDE-69F9991E2B7F}">
      <dsp:nvSpPr>
        <dsp:cNvPr id="0" name=""/>
        <dsp:cNvSpPr/>
      </dsp:nvSpPr>
      <dsp:spPr>
        <a:xfrm>
          <a:off x="5608522" y="2489342"/>
          <a:ext cx="1661521" cy="10384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Bank</a:t>
          </a:r>
        </a:p>
      </dsp:txBody>
      <dsp:txXfrm>
        <a:off x="5638937" y="2519757"/>
        <a:ext cx="1600691" cy="977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A6897-9C0C-4E90-A56C-9EB78D12A8C9}">
      <dsp:nvSpPr>
        <dsp:cNvPr id="0" name=""/>
        <dsp:cNvSpPr/>
      </dsp:nvSpPr>
      <dsp:spPr>
        <a:xfrm>
          <a:off x="157504" y="1218"/>
          <a:ext cx="1650187" cy="825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Doctors</a:t>
          </a:r>
        </a:p>
      </dsp:txBody>
      <dsp:txXfrm>
        <a:off x="181670" y="25384"/>
        <a:ext cx="1601855" cy="776761"/>
      </dsp:txXfrm>
    </dsp:sp>
    <dsp:sp modelId="{A695DABF-11FE-498F-9CF7-42D6F24CC400}">
      <dsp:nvSpPr>
        <dsp:cNvPr id="0" name=""/>
        <dsp:cNvSpPr/>
      </dsp:nvSpPr>
      <dsp:spPr>
        <a:xfrm>
          <a:off x="322523" y="826312"/>
          <a:ext cx="165018" cy="618820"/>
        </a:xfrm>
        <a:custGeom>
          <a:avLst/>
          <a:gdLst/>
          <a:ahLst/>
          <a:cxnLst/>
          <a:rect l="0" t="0" r="0" b="0"/>
          <a:pathLst>
            <a:path>
              <a:moveTo>
                <a:pt x="0" y="0"/>
              </a:moveTo>
              <a:lnTo>
                <a:pt x="0" y="618820"/>
              </a:lnTo>
              <a:lnTo>
                <a:pt x="165018" y="61882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EA333D-A43C-4FA2-AF3A-76E4AC8FFC8B}">
      <dsp:nvSpPr>
        <dsp:cNvPr id="0" name=""/>
        <dsp:cNvSpPr/>
      </dsp:nvSpPr>
      <dsp:spPr>
        <a:xfrm>
          <a:off x="487541" y="1032585"/>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FTE</a:t>
          </a:r>
        </a:p>
      </dsp:txBody>
      <dsp:txXfrm>
        <a:off x="511707" y="1056751"/>
        <a:ext cx="1271818" cy="776761"/>
      </dsp:txXfrm>
    </dsp:sp>
    <dsp:sp modelId="{782776F7-86C0-4761-B1E0-697085BF2004}">
      <dsp:nvSpPr>
        <dsp:cNvPr id="0" name=""/>
        <dsp:cNvSpPr/>
      </dsp:nvSpPr>
      <dsp:spPr>
        <a:xfrm>
          <a:off x="322523" y="826312"/>
          <a:ext cx="165018" cy="1650187"/>
        </a:xfrm>
        <a:custGeom>
          <a:avLst/>
          <a:gdLst/>
          <a:ahLst/>
          <a:cxnLst/>
          <a:rect l="0" t="0" r="0" b="0"/>
          <a:pathLst>
            <a:path>
              <a:moveTo>
                <a:pt x="0" y="0"/>
              </a:moveTo>
              <a:lnTo>
                <a:pt x="0" y="1650187"/>
              </a:lnTo>
              <a:lnTo>
                <a:pt x="165018" y="16501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442DA-B82B-4230-A155-232F950CF05D}">
      <dsp:nvSpPr>
        <dsp:cNvPr id="0" name=""/>
        <dsp:cNvSpPr/>
      </dsp:nvSpPr>
      <dsp:spPr>
        <a:xfrm>
          <a:off x="487541" y="2063953"/>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Hours worked</a:t>
          </a:r>
        </a:p>
      </dsp:txBody>
      <dsp:txXfrm>
        <a:off x="511707" y="2088119"/>
        <a:ext cx="1271818" cy="776761"/>
      </dsp:txXfrm>
    </dsp:sp>
    <dsp:sp modelId="{E84481C3-C479-4142-8962-0E474F03327D}">
      <dsp:nvSpPr>
        <dsp:cNvPr id="0" name=""/>
        <dsp:cNvSpPr/>
      </dsp:nvSpPr>
      <dsp:spPr>
        <a:xfrm>
          <a:off x="2220238" y="1218"/>
          <a:ext cx="1650187" cy="825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Exams</a:t>
          </a:r>
        </a:p>
      </dsp:txBody>
      <dsp:txXfrm>
        <a:off x="2244404" y="25384"/>
        <a:ext cx="1601855" cy="776761"/>
      </dsp:txXfrm>
    </dsp:sp>
    <dsp:sp modelId="{8E8177CA-36C1-4E48-880B-A7C87316413D}">
      <dsp:nvSpPr>
        <dsp:cNvPr id="0" name=""/>
        <dsp:cNvSpPr/>
      </dsp:nvSpPr>
      <dsp:spPr>
        <a:xfrm>
          <a:off x="2385257" y="826312"/>
          <a:ext cx="165018" cy="618820"/>
        </a:xfrm>
        <a:custGeom>
          <a:avLst/>
          <a:gdLst/>
          <a:ahLst/>
          <a:cxnLst/>
          <a:rect l="0" t="0" r="0" b="0"/>
          <a:pathLst>
            <a:path>
              <a:moveTo>
                <a:pt x="0" y="0"/>
              </a:moveTo>
              <a:lnTo>
                <a:pt x="0" y="618820"/>
              </a:lnTo>
              <a:lnTo>
                <a:pt x="165018" y="61882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B8E9F8-9356-4C3C-A809-E15A3A5181C6}">
      <dsp:nvSpPr>
        <dsp:cNvPr id="0" name=""/>
        <dsp:cNvSpPr/>
      </dsp:nvSpPr>
      <dsp:spPr>
        <a:xfrm>
          <a:off x="2550276" y="1032585"/>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Comp</a:t>
          </a:r>
        </a:p>
      </dsp:txBody>
      <dsp:txXfrm>
        <a:off x="2574442" y="1056751"/>
        <a:ext cx="1271818" cy="776761"/>
      </dsp:txXfrm>
    </dsp:sp>
    <dsp:sp modelId="{589A353E-1228-4909-A722-F212FFD8DA79}">
      <dsp:nvSpPr>
        <dsp:cNvPr id="0" name=""/>
        <dsp:cNvSpPr/>
      </dsp:nvSpPr>
      <dsp:spPr>
        <a:xfrm>
          <a:off x="2385257" y="826312"/>
          <a:ext cx="165018" cy="1650187"/>
        </a:xfrm>
        <a:custGeom>
          <a:avLst/>
          <a:gdLst/>
          <a:ahLst/>
          <a:cxnLst/>
          <a:rect l="0" t="0" r="0" b="0"/>
          <a:pathLst>
            <a:path>
              <a:moveTo>
                <a:pt x="0" y="0"/>
              </a:moveTo>
              <a:lnTo>
                <a:pt x="0" y="1650187"/>
              </a:lnTo>
              <a:lnTo>
                <a:pt x="165018" y="16501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7E4E5B-2B4E-4C65-AAD3-AAF5E4D3B393}">
      <dsp:nvSpPr>
        <dsp:cNvPr id="0" name=""/>
        <dsp:cNvSpPr/>
      </dsp:nvSpPr>
      <dsp:spPr>
        <a:xfrm>
          <a:off x="2550276" y="2063953"/>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Total</a:t>
          </a:r>
        </a:p>
      </dsp:txBody>
      <dsp:txXfrm>
        <a:off x="2574442" y="2088119"/>
        <a:ext cx="1271818" cy="776761"/>
      </dsp:txXfrm>
    </dsp:sp>
    <dsp:sp modelId="{A57776F5-630E-4DEC-A6F4-D7BD9D15CE6C}">
      <dsp:nvSpPr>
        <dsp:cNvPr id="0" name=""/>
        <dsp:cNvSpPr/>
      </dsp:nvSpPr>
      <dsp:spPr>
        <a:xfrm>
          <a:off x="2385257" y="826312"/>
          <a:ext cx="165018" cy="2681554"/>
        </a:xfrm>
        <a:custGeom>
          <a:avLst/>
          <a:gdLst/>
          <a:ahLst/>
          <a:cxnLst/>
          <a:rect l="0" t="0" r="0" b="0"/>
          <a:pathLst>
            <a:path>
              <a:moveTo>
                <a:pt x="0" y="0"/>
              </a:moveTo>
              <a:lnTo>
                <a:pt x="0" y="2681554"/>
              </a:lnTo>
              <a:lnTo>
                <a:pt x="165018" y="268155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D20F8-A058-4387-8882-EC5398D491C7}">
      <dsp:nvSpPr>
        <dsp:cNvPr id="0" name=""/>
        <dsp:cNvSpPr/>
      </dsp:nvSpPr>
      <dsp:spPr>
        <a:xfrm>
          <a:off x="2550276" y="3095320"/>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New</a:t>
          </a:r>
        </a:p>
      </dsp:txBody>
      <dsp:txXfrm>
        <a:off x="2574442" y="3119486"/>
        <a:ext cx="1271818" cy="776761"/>
      </dsp:txXfrm>
    </dsp:sp>
    <dsp:sp modelId="{9A6DBF94-53BD-4DBD-AF4F-A1681F48384E}">
      <dsp:nvSpPr>
        <dsp:cNvPr id="0" name=""/>
        <dsp:cNvSpPr/>
      </dsp:nvSpPr>
      <dsp:spPr>
        <a:xfrm>
          <a:off x="2385257" y="826312"/>
          <a:ext cx="165018" cy="3712922"/>
        </a:xfrm>
        <a:custGeom>
          <a:avLst/>
          <a:gdLst/>
          <a:ahLst/>
          <a:cxnLst/>
          <a:rect l="0" t="0" r="0" b="0"/>
          <a:pathLst>
            <a:path>
              <a:moveTo>
                <a:pt x="0" y="0"/>
              </a:moveTo>
              <a:lnTo>
                <a:pt x="0" y="3712922"/>
              </a:lnTo>
              <a:lnTo>
                <a:pt x="165018" y="371292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079B77-76CB-49C6-8E46-076A14D03617}">
      <dsp:nvSpPr>
        <dsp:cNvPr id="0" name=""/>
        <dsp:cNvSpPr/>
      </dsp:nvSpPr>
      <dsp:spPr>
        <a:xfrm>
          <a:off x="2550276" y="4126687"/>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Possible</a:t>
          </a:r>
        </a:p>
      </dsp:txBody>
      <dsp:txXfrm>
        <a:off x="2574442" y="4150853"/>
        <a:ext cx="1271818" cy="776761"/>
      </dsp:txXfrm>
    </dsp:sp>
    <dsp:sp modelId="{40D6723C-7B7E-4C45-82D4-81CE239667DB}">
      <dsp:nvSpPr>
        <dsp:cNvPr id="0" name=""/>
        <dsp:cNvSpPr/>
      </dsp:nvSpPr>
      <dsp:spPr>
        <a:xfrm>
          <a:off x="4282973" y="1218"/>
          <a:ext cx="1650187" cy="825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Staff</a:t>
          </a:r>
        </a:p>
      </dsp:txBody>
      <dsp:txXfrm>
        <a:off x="4307139" y="25384"/>
        <a:ext cx="1601855" cy="776761"/>
      </dsp:txXfrm>
    </dsp:sp>
    <dsp:sp modelId="{CAC3B790-5050-431B-8230-8E215DC3BD52}">
      <dsp:nvSpPr>
        <dsp:cNvPr id="0" name=""/>
        <dsp:cNvSpPr/>
      </dsp:nvSpPr>
      <dsp:spPr>
        <a:xfrm>
          <a:off x="4447992" y="826312"/>
          <a:ext cx="165018" cy="618820"/>
        </a:xfrm>
        <a:custGeom>
          <a:avLst/>
          <a:gdLst/>
          <a:ahLst/>
          <a:cxnLst/>
          <a:rect l="0" t="0" r="0" b="0"/>
          <a:pathLst>
            <a:path>
              <a:moveTo>
                <a:pt x="0" y="0"/>
              </a:moveTo>
              <a:lnTo>
                <a:pt x="0" y="618820"/>
              </a:lnTo>
              <a:lnTo>
                <a:pt x="165018" y="61882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59159C-7C94-4019-9683-44EB87330B99}">
      <dsp:nvSpPr>
        <dsp:cNvPr id="0" name=""/>
        <dsp:cNvSpPr/>
      </dsp:nvSpPr>
      <dsp:spPr>
        <a:xfrm>
          <a:off x="4613010" y="1032585"/>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FTE</a:t>
          </a:r>
        </a:p>
      </dsp:txBody>
      <dsp:txXfrm>
        <a:off x="4637176" y="1056751"/>
        <a:ext cx="1271818" cy="776761"/>
      </dsp:txXfrm>
    </dsp:sp>
    <dsp:sp modelId="{9954C844-0878-440A-9538-CAC6C9CC7E24}">
      <dsp:nvSpPr>
        <dsp:cNvPr id="0" name=""/>
        <dsp:cNvSpPr/>
      </dsp:nvSpPr>
      <dsp:spPr>
        <a:xfrm>
          <a:off x="4447992" y="826312"/>
          <a:ext cx="165018" cy="1650187"/>
        </a:xfrm>
        <a:custGeom>
          <a:avLst/>
          <a:gdLst/>
          <a:ahLst/>
          <a:cxnLst/>
          <a:rect l="0" t="0" r="0" b="0"/>
          <a:pathLst>
            <a:path>
              <a:moveTo>
                <a:pt x="0" y="0"/>
              </a:moveTo>
              <a:lnTo>
                <a:pt x="0" y="1650187"/>
              </a:lnTo>
              <a:lnTo>
                <a:pt x="165018" y="16501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FC474-2054-4AB0-B634-7B4DC09ECB1A}">
      <dsp:nvSpPr>
        <dsp:cNvPr id="0" name=""/>
        <dsp:cNvSpPr/>
      </dsp:nvSpPr>
      <dsp:spPr>
        <a:xfrm>
          <a:off x="4613010" y="2063953"/>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Hours worked</a:t>
          </a:r>
        </a:p>
      </dsp:txBody>
      <dsp:txXfrm>
        <a:off x="4637176" y="2088119"/>
        <a:ext cx="1271818" cy="776761"/>
      </dsp:txXfrm>
    </dsp:sp>
    <dsp:sp modelId="{EF6C27D8-2160-4BDA-A2FE-4F70DB8E3E49}">
      <dsp:nvSpPr>
        <dsp:cNvPr id="0" name=""/>
        <dsp:cNvSpPr/>
      </dsp:nvSpPr>
      <dsp:spPr>
        <a:xfrm>
          <a:off x="6345708" y="1218"/>
          <a:ext cx="1650187" cy="825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Practice</a:t>
          </a:r>
        </a:p>
      </dsp:txBody>
      <dsp:txXfrm>
        <a:off x="6369874" y="25384"/>
        <a:ext cx="1601855" cy="776761"/>
      </dsp:txXfrm>
    </dsp:sp>
    <dsp:sp modelId="{0EAB6A35-B323-4814-AE42-C260A5C150E7}">
      <dsp:nvSpPr>
        <dsp:cNvPr id="0" name=""/>
        <dsp:cNvSpPr/>
      </dsp:nvSpPr>
      <dsp:spPr>
        <a:xfrm>
          <a:off x="6510726" y="826312"/>
          <a:ext cx="165018" cy="618820"/>
        </a:xfrm>
        <a:custGeom>
          <a:avLst/>
          <a:gdLst/>
          <a:ahLst/>
          <a:cxnLst/>
          <a:rect l="0" t="0" r="0" b="0"/>
          <a:pathLst>
            <a:path>
              <a:moveTo>
                <a:pt x="0" y="0"/>
              </a:moveTo>
              <a:lnTo>
                <a:pt x="0" y="618820"/>
              </a:lnTo>
              <a:lnTo>
                <a:pt x="165018" y="61882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DD888-51F1-41D6-9530-555CC0636249}">
      <dsp:nvSpPr>
        <dsp:cNvPr id="0" name=""/>
        <dsp:cNvSpPr/>
      </dsp:nvSpPr>
      <dsp:spPr>
        <a:xfrm>
          <a:off x="6675745" y="1032585"/>
          <a:ext cx="1320150" cy="8250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Hours open</a:t>
          </a:r>
        </a:p>
      </dsp:txBody>
      <dsp:txXfrm>
        <a:off x="6699911" y="1056751"/>
        <a:ext cx="1271818" cy="7767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EDD5B-6C23-4C26-8B2E-A8D7973A3545}">
      <dsp:nvSpPr>
        <dsp:cNvPr id="0" name=""/>
        <dsp:cNvSpPr/>
      </dsp:nvSpPr>
      <dsp:spPr>
        <a:xfrm>
          <a:off x="4952569" y="1057"/>
          <a:ext cx="2048735" cy="133167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Knowledge</a:t>
          </a:r>
        </a:p>
      </dsp:txBody>
      <dsp:txXfrm>
        <a:off x="5017576" y="66064"/>
        <a:ext cx="1918721" cy="1201664"/>
      </dsp:txXfrm>
    </dsp:sp>
    <dsp:sp modelId="{B8D1604F-05ED-46B3-A14A-CFD02F79DCC6}">
      <dsp:nvSpPr>
        <dsp:cNvPr id="0" name=""/>
        <dsp:cNvSpPr/>
      </dsp:nvSpPr>
      <dsp:spPr>
        <a:xfrm>
          <a:off x="3777602" y="666896"/>
          <a:ext cx="4398669" cy="4398669"/>
        </a:xfrm>
        <a:custGeom>
          <a:avLst/>
          <a:gdLst/>
          <a:ahLst/>
          <a:cxnLst/>
          <a:rect l="0" t="0" r="0" b="0"/>
          <a:pathLst>
            <a:path>
              <a:moveTo>
                <a:pt x="3506295" y="430457"/>
              </a:moveTo>
              <a:arcTo wR="2199334" hR="2199334" stAng="18387563" swAng="1633095"/>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5A10A92-B92B-4E0D-9851-BE2654BA1781}">
      <dsp:nvSpPr>
        <dsp:cNvPr id="0" name=""/>
        <dsp:cNvSpPr/>
      </dsp:nvSpPr>
      <dsp:spPr>
        <a:xfrm>
          <a:off x="7151904" y="2200392"/>
          <a:ext cx="2048735" cy="133167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Pricing</a:t>
          </a:r>
        </a:p>
      </dsp:txBody>
      <dsp:txXfrm>
        <a:off x="7216911" y="2265399"/>
        <a:ext cx="1918721" cy="1201664"/>
      </dsp:txXfrm>
    </dsp:sp>
    <dsp:sp modelId="{2A7D0039-9C9D-4066-B28F-008E17FAF701}">
      <dsp:nvSpPr>
        <dsp:cNvPr id="0" name=""/>
        <dsp:cNvSpPr/>
      </dsp:nvSpPr>
      <dsp:spPr>
        <a:xfrm>
          <a:off x="3777602" y="666896"/>
          <a:ext cx="4398669" cy="4398669"/>
        </a:xfrm>
        <a:custGeom>
          <a:avLst/>
          <a:gdLst/>
          <a:ahLst/>
          <a:cxnLst/>
          <a:rect l="0" t="0" r="0" b="0"/>
          <a:pathLst>
            <a:path>
              <a:moveTo>
                <a:pt x="4170627" y="3174566"/>
              </a:moveTo>
              <a:arcTo wR="2199334" hR="2199334" stAng="1579343" swAng="1633095"/>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CFF676A-A38D-4B23-A983-611E12BB97FE}">
      <dsp:nvSpPr>
        <dsp:cNvPr id="0" name=""/>
        <dsp:cNvSpPr/>
      </dsp:nvSpPr>
      <dsp:spPr>
        <a:xfrm>
          <a:off x="4952569" y="4399727"/>
          <a:ext cx="2048735" cy="133167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Products</a:t>
          </a:r>
          <a:endParaRPr lang="en-US" sz="2600" kern="1200" dirty="0"/>
        </a:p>
      </dsp:txBody>
      <dsp:txXfrm>
        <a:off x="5017576" y="4464734"/>
        <a:ext cx="1918721" cy="1201664"/>
      </dsp:txXfrm>
    </dsp:sp>
    <dsp:sp modelId="{07721D67-741D-4E90-942A-5F10AA1B3BFD}">
      <dsp:nvSpPr>
        <dsp:cNvPr id="0" name=""/>
        <dsp:cNvSpPr/>
      </dsp:nvSpPr>
      <dsp:spPr>
        <a:xfrm>
          <a:off x="3777602" y="666896"/>
          <a:ext cx="4398669" cy="4398669"/>
        </a:xfrm>
        <a:custGeom>
          <a:avLst/>
          <a:gdLst/>
          <a:ahLst/>
          <a:cxnLst/>
          <a:rect l="0" t="0" r="0" b="0"/>
          <a:pathLst>
            <a:path>
              <a:moveTo>
                <a:pt x="892374" y="3968212"/>
              </a:moveTo>
              <a:arcTo wR="2199334" hR="2199334" stAng="7587563" swAng="1633095"/>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8CDD21C-7014-4D6B-BB77-855FA1DE1998}">
      <dsp:nvSpPr>
        <dsp:cNvPr id="0" name=""/>
        <dsp:cNvSpPr/>
      </dsp:nvSpPr>
      <dsp:spPr>
        <a:xfrm>
          <a:off x="2753234" y="2200392"/>
          <a:ext cx="2048735" cy="13316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Presentation</a:t>
          </a:r>
        </a:p>
      </dsp:txBody>
      <dsp:txXfrm>
        <a:off x="2818241" y="2265399"/>
        <a:ext cx="1918721" cy="1201664"/>
      </dsp:txXfrm>
    </dsp:sp>
    <dsp:sp modelId="{81F45FDD-8CC4-49C4-87FD-0EF28F40C10E}">
      <dsp:nvSpPr>
        <dsp:cNvPr id="0" name=""/>
        <dsp:cNvSpPr/>
      </dsp:nvSpPr>
      <dsp:spPr>
        <a:xfrm>
          <a:off x="3777602" y="666896"/>
          <a:ext cx="4398669" cy="4398669"/>
        </a:xfrm>
        <a:custGeom>
          <a:avLst/>
          <a:gdLst/>
          <a:ahLst/>
          <a:cxnLst/>
          <a:rect l="0" t="0" r="0" b="0"/>
          <a:pathLst>
            <a:path>
              <a:moveTo>
                <a:pt x="228041" y="1224102"/>
              </a:moveTo>
              <a:arcTo wR="2199334" hR="2199334" stAng="12379343" swAng="1633095"/>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255CE-B507-4BCB-A622-C183BB224477}">
      <dsp:nvSpPr>
        <dsp:cNvPr id="0" name=""/>
        <dsp:cNvSpPr/>
      </dsp:nvSpPr>
      <dsp:spPr>
        <a:xfrm>
          <a:off x="1055416" y="-87501"/>
          <a:ext cx="4328067" cy="4328067"/>
        </a:xfrm>
        <a:prstGeom prst="circularArrow">
          <a:avLst>
            <a:gd name="adj1" fmla="val 4668"/>
            <a:gd name="adj2" fmla="val 272909"/>
            <a:gd name="adj3" fmla="val 12978949"/>
            <a:gd name="adj4" fmla="val 17931047"/>
            <a:gd name="adj5" fmla="val 4847"/>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76606E9-28DA-4CD7-8A72-8B78A1048710}">
      <dsp:nvSpPr>
        <dsp:cNvPr id="0" name=""/>
        <dsp:cNvSpPr/>
      </dsp:nvSpPr>
      <dsp:spPr>
        <a:xfrm>
          <a:off x="1832948" y="585"/>
          <a:ext cx="2773002" cy="1386501"/>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On the walls</a:t>
          </a:r>
        </a:p>
      </dsp:txBody>
      <dsp:txXfrm>
        <a:off x="1900631" y="68268"/>
        <a:ext cx="2637636" cy="1251135"/>
      </dsp:txXfrm>
    </dsp:sp>
    <dsp:sp modelId="{ACE30F17-AFFA-46DF-A2C6-0FDC9925BCBE}">
      <dsp:nvSpPr>
        <dsp:cNvPr id="0" name=""/>
        <dsp:cNvSpPr/>
      </dsp:nvSpPr>
      <dsp:spPr>
        <a:xfrm>
          <a:off x="3387012" y="1554649"/>
          <a:ext cx="2773002" cy="1386501"/>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 notebooks in the reception area</a:t>
          </a:r>
        </a:p>
      </dsp:txBody>
      <dsp:txXfrm>
        <a:off x="3454695" y="1622332"/>
        <a:ext cx="2637636" cy="1251135"/>
      </dsp:txXfrm>
    </dsp:sp>
    <dsp:sp modelId="{C2BF5198-596E-44A6-AE61-1F2A4ABEE54D}">
      <dsp:nvSpPr>
        <dsp:cNvPr id="0" name=""/>
        <dsp:cNvSpPr/>
      </dsp:nvSpPr>
      <dsp:spPr>
        <a:xfrm>
          <a:off x="1832948" y="3108713"/>
          <a:ext cx="2773002" cy="1386501"/>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On monitors in the office</a:t>
          </a:r>
        </a:p>
      </dsp:txBody>
      <dsp:txXfrm>
        <a:off x="1900631" y="3176396"/>
        <a:ext cx="2637636" cy="1251135"/>
      </dsp:txXfrm>
    </dsp:sp>
    <dsp:sp modelId="{63D57F60-990A-4311-9470-308530A3CE0C}">
      <dsp:nvSpPr>
        <dsp:cNvPr id="0" name=""/>
        <dsp:cNvSpPr/>
      </dsp:nvSpPr>
      <dsp:spPr>
        <a:xfrm>
          <a:off x="278884" y="1554649"/>
          <a:ext cx="2773002" cy="1386501"/>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 patient conversations</a:t>
          </a:r>
        </a:p>
      </dsp:txBody>
      <dsp:txXfrm>
        <a:off x="346567" y="1622332"/>
        <a:ext cx="2637636" cy="1251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40346" y="2276004"/>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ED1B59F7-38BE-4E9E-B400-8D82DA4B7E0E}">
      <dsp:nvSpPr>
        <dsp:cNvPr id="0" name=""/>
        <dsp:cNvSpPr/>
      </dsp:nvSpPr>
      <dsp:spPr>
        <a:xfrm rot="5512815">
          <a:off x="5180208" y="2311287"/>
          <a:ext cx="1452357" cy="17073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 modelId="{CDA4EFFB-04A6-41C5-A4F5-0E7329441E01}">
      <dsp:nvSpPr>
        <dsp:cNvPr id="0" name=""/>
        <dsp:cNvSpPr/>
      </dsp:nvSpPr>
      <dsp:spPr>
        <a:xfrm rot="5400000">
          <a:off x="5175536" y="3752800"/>
          <a:ext cx="1414049" cy="17073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8D208A-35C5-46BA-A79C-CC144720C246}">
      <dsp:nvSpPr>
        <dsp:cNvPr id="0" name=""/>
        <dsp:cNvSpPr/>
      </dsp:nvSpPr>
      <dsp:spPr>
        <a:xfrm>
          <a:off x="5498810" y="2847375"/>
          <a:ext cx="1897000" cy="1138200"/>
        </a:xfrm>
        <a:prstGeom prst="roundRect">
          <a:avLst>
            <a:gd name="adj" fmla="val 10000"/>
          </a:avLst>
        </a:prstGeom>
        <a:solidFill>
          <a:srgbClr val="0099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Maximize 3</a:t>
          </a:r>
          <a:r>
            <a:rPr lang="en-US" sz="2700" kern="1200" baseline="30000" dirty="0">
              <a:solidFill>
                <a:schemeClr val="bg1"/>
              </a:solidFill>
            </a:rPr>
            <a:t>rd</a:t>
          </a:r>
          <a:r>
            <a:rPr lang="en-US" sz="2700" kern="1200" dirty="0">
              <a:solidFill>
                <a:schemeClr val="bg1"/>
              </a:solidFill>
            </a:rPr>
            <a:t> Party</a:t>
          </a:r>
        </a:p>
      </dsp:txBody>
      <dsp:txXfrm>
        <a:off x="5532147" y="2880712"/>
        <a:ext cx="1830326" cy="1071526"/>
      </dsp:txXfrm>
    </dsp:sp>
    <dsp:sp modelId="{08B4EE9A-0436-4C55-B538-E91D15A1DA9B}">
      <dsp:nvSpPr>
        <dsp:cNvPr id="0" name=""/>
        <dsp:cNvSpPr/>
      </dsp:nvSpPr>
      <dsp:spPr>
        <a:xfrm>
          <a:off x="5498810"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Everything</a:t>
          </a:r>
        </a:p>
      </dsp:txBody>
      <dsp:txXfrm>
        <a:off x="5532147" y="4303462"/>
        <a:ext cx="1830326" cy="1071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2B98C-ABC4-4E1B-9B78-8534E354192D}">
      <dsp:nvSpPr>
        <dsp:cNvPr id="0" name=""/>
        <dsp:cNvSpPr/>
      </dsp:nvSpPr>
      <dsp:spPr>
        <a:xfrm>
          <a:off x="0" y="997526"/>
          <a:ext cx="10771908" cy="4308763"/>
        </a:xfrm>
        <a:prstGeom prst="leftRightRibb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2921276-139D-4B04-B7F6-3B10E1990D71}">
      <dsp:nvSpPr>
        <dsp:cNvPr id="0" name=""/>
        <dsp:cNvSpPr/>
      </dsp:nvSpPr>
      <dsp:spPr>
        <a:xfrm>
          <a:off x="1292628" y="1751560"/>
          <a:ext cx="3554729" cy="2111293"/>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181356" rIns="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Care Credit</a:t>
          </a:r>
        </a:p>
      </dsp:txBody>
      <dsp:txXfrm>
        <a:off x="1292628" y="1751560"/>
        <a:ext cx="3554729" cy="2111293"/>
      </dsp:txXfrm>
    </dsp:sp>
    <dsp:sp modelId="{D569301A-0FA0-49F2-81DE-2E96EF00C365}">
      <dsp:nvSpPr>
        <dsp:cNvPr id="0" name=""/>
        <dsp:cNvSpPr/>
      </dsp:nvSpPr>
      <dsp:spPr>
        <a:xfrm>
          <a:off x="5385954" y="2440962"/>
          <a:ext cx="4201044" cy="2111293"/>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181356" rIns="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 Discount </a:t>
          </a:r>
        </a:p>
        <a:p>
          <a:pPr marL="0" lvl="0" indent="0" algn="ctr" defTabSz="2266950">
            <a:lnSpc>
              <a:spcPct val="90000"/>
            </a:lnSpc>
            <a:spcBef>
              <a:spcPct val="0"/>
            </a:spcBef>
            <a:spcAft>
              <a:spcPct val="35000"/>
            </a:spcAft>
            <a:buNone/>
          </a:pPr>
          <a:r>
            <a:rPr lang="en-US" sz="5100" kern="1200" dirty="0"/>
            <a:t>$ Off</a:t>
          </a:r>
        </a:p>
      </dsp:txBody>
      <dsp:txXfrm>
        <a:off x="5385954" y="2440962"/>
        <a:ext cx="4201044" cy="21112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1327-2FF3-4375-AC41-DEBECF24C13B}">
      <dsp:nvSpPr>
        <dsp:cNvPr id="0" name=""/>
        <dsp:cNvSpPr/>
      </dsp:nvSpPr>
      <dsp:spPr>
        <a:xfrm rot="5400000">
          <a:off x="12951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9A94AB5-AD82-4A49-996D-1BE0DC2DE243}">
      <dsp:nvSpPr>
        <dsp:cNvPr id="0" name=""/>
        <dsp:cNvSpPr/>
      </dsp:nvSpPr>
      <dsp:spPr>
        <a:xfrm>
          <a:off x="452789" y="1874"/>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Packaging</a:t>
          </a:r>
        </a:p>
      </dsp:txBody>
      <dsp:txXfrm>
        <a:off x="486126" y="35211"/>
        <a:ext cx="1830326" cy="1071526"/>
      </dsp:txXfrm>
    </dsp:sp>
    <dsp:sp modelId="{D754852E-6D6B-4606-BFB0-ED5869D434AE}">
      <dsp:nvSpPr>
        <dsp:cNvPr id="0" name=""/>
        <dsp:cNvSpPr/>
      </dsp:nvSpPr>
      <dsp:spPr>
        <a:xfrm rot="5400000">
          <a:off x="12951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9C4DBB7-F849-4D2A-AEA5-108F3B2444D5}">
      <dsp:nvSpPr>
        <dsp:cNvPr id="0" name=""/>
        <dsp:cNvSpPr/>
      </dsp:nvSpPr>
      <dsp:spPr>
        <a:xfrm>
          <a:off x="452789" y="1424624"/>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Bundling</a:t>
          </a:r>
          <a:endParaRPr lang="en-US" sz="2700" kern="1200" dirty="0">
            <a:solidFill>
              <a:schemeClr val="bg1"/>
            </a:solidFill>
          </a:endParaRPr>
        </a:p>
      </dsp:txBody>
      <dsp:txXfrm>
        <a:off x="486126" y="1457961"/>
        <a:ext cx="1830326" cy="1071526"/>
      </dsp:txXfrm>
    </dsp:sp>
    <dsp:sp modelId="{0CBC0E5E-6CC5-46BA-AA4E-B59C585D2CA6}">
      <dsp:nvSpPr>
        <dsp:cNvPr id="0" name=""/>
        <dsp:cNvSpPr/>
      </dsp:nvSpPr>
      <dsp:spPr>
        <a:xfrm rot="5400000">
          <a:off x="12951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2EEB360-DFCB-4E08-B9E3-5398DEF66D5B}">
      <dsp:nvSpPr>
        <dsp:cNvPr id="0" name=""/>
        <dsp:cNvSpPr/>
      </dsp:nvSpPr>
      <dsp:spPr>
        <a:xfrm>
          <a:off x="452789" y="2847375"/>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Preset patients</a:t>
          </a:r>
        </a:p>
      </dsp:txBody>
      <dsp:txXfrm>
        <a:off x="486126" y="2880712"/>
        <a:ext cx="1830326" cy="1071526"/>
      </dsp:txXfrm>
    </dsp:sp>
    <dsp:sp modelId="{B68A63BD-AA0F-47B9-87AF-B60CF995EB75}">
      <dsp:nvSpPr>
        <dsp:cNvPr id="0" name=""/>
        <dsp:cNvSpPr/>
      </dsp:nvSpPr>
      <dsp:spPr>
        <a:xfrm>
          <a:off x="840890" y="4464176"/>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2509210-1CFE-4F4C-A0CE-8310DFA8D01C}">
      <dsp:nvSpPr>
        <dsp:cNvPr id="0" name=""/>
        <dsp:cNvSpPr/>
      </dsp:nvSpPr>
      <dsp:spPr>
        <a:xfrm>
          <a:off x="452789" y="4270125"/>
          <a:ext cx="1897000" cy="1138200"/>
        </a:xfrm>
        <a:prstGeom prst="roundRect">
          <a:avLst>
            <a:gd name="adj" fmla="val 10000"/>
          </a:avLst>
        </a:prstGeom>
        <a:solidFill>
          <a:srgbClr val="53247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Multiple sales</a:t>
          </a:r>
          <a:endParaRPr lang="en-US" sz="2700" kern="1200" dirty="0">
            <a:solidFill>
              <a:schemeClr val="bg1"/>
            </a:solidFill>
          </a:endParaRPr>
        </a:p>
      </dsp:txBody>
      <dsp:txXfrm>
        <a:off x="486126" y="4303462"/>
        <a:ext cx="1830326" cy="1071526"/>
      </dsp:txXfrm>
    </dsp:sp>
    <dsp:sp modelId="{8CECE41D-57A9-446F-85E7-0F98D18878B4}">
      <dsp:nvSpPr>
        <dsp:cNvPr id="0" name=""/>
        <dsp:cNvSpPr/>
      </dsp:nvSpPr>
      <dsp:spPr>
        <a:xfrm rot="16200000">
          <a:off x="2652525" y="37528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86989BA-FDF1-4086-B49B-E670D6E91C6F}">
      <dsp:nvSpPr>
        <dsp:cNvPr id="0" name=""/>
        <dsp:cNvSpPr/>
      </dsp:nvSpPr>
      <dsp:spPr>
        <a:xfrm>
          <a:off x="2975799" y="4270125"/>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Write Rx for each Rx</a:t>
          </a:r>
        </a:p>
      </dsp:txBody>
      <dsp:txXfrm>
        <a:off x="3009136" y="4303462"/>
        <a:ext cx="1830326" cy="1071526"/>
      </dsp:txXfrm>
    </dsp:sp>
    <dsp:sp modelId="{A2EC30DB-942D-4B6A-B88F-8B5580E6CA68}">
      <dsp:nvSpPr>
        <dsp:cNvPr id="0" name=""/>
        <dsp:cNvSpPr/>
      </dsp:nvSpPr>
      <dsp:spPr>
        <a:xfrm rot="16200000">
          <a:off x="2652525" y="233005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D214AAD-A1A7-4178-BA9F-5112A22F9B99}">
      <dsp:nvSpPr>
        <dsp:cNvPr id="0" name=""/>
        <dsp:cNvSpPr/>
      </dsp:nvSpPr>
      <dsp:spPr>
        <a:xfrm>
          <a:off x="2975799" y="2847375"/>
          <a:ext cx="1897000" cy="1138200"/>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Capture rate</a:t>
          </a:r>
          <a:endParaRPr lang="en-US" sz="2700" kern="1200" dirty="0">
            <a:solidFill>
              <a:schemeClr val="bg1"/>
            </a:solidFill>
          </a:endParaRPr>
        </a:p>
      </dsp:txBody>
      <dsp:txXfrm>
        <a:off x="3009136" y="2880712"/>
        <a:ext cx="1830326" cy="1071526"/>
      </dsp:txXfrm>
    </dsp:sp>
    <dsp:sp modelId="{C168FC65-B405-4A0C-A001-1EB75B15C773}">
      <dsp:nvSpPr>
        <dsp:cNvPr id="0" name=""/>
        <dsp:cNvSpPr/>
      </dsp:nvSpPr>
      <dsp:spPr>
        <a:xfrm rot="16200000">
          <a:off x="2652525" y="907300"/>
          <a:ext cx="141404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E5CC87A-C37E-4844-ADF3-83AF96F095B9}">
      <dsp:nvSpPr>
        <dsp:cNvPr id="0" name=""/>
        <dsp:cNvSpPr/>
      </dsp:nvSpPr>
      <dsp:spPr>
        <a:xfrm>
          <a:off x="2975799" y="1424624"/>
          <a:ext cx="1897000" cy="1138200"/>
        </a:xfrm>
        <a:prstGeom prst="roundRect">
          <a:avLst>
            <a:gd name="adj" fmla="val 10000"/>
          </a:avLst>
        </a:prstGeom>
        <a:solidFill>
          <a:srgbClr val="660066"/>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 handoff</a:t>
          </a:r>
        </a:p>
      </dsp:txBody>
      <dsp:txXfrm>
        <a:off x="3009136" y="1457961"/>
        <a:ext cx="1830326" cy="1071526"/>
      </dsp:txXfrm>
    </dsp:sp>
    <dsp:sp modelId="{1D3E28C8-39DF-4B7F-BCE1-39F0BB5E863B}">
      <dsp:nvSpPr>
        <dsp:cNvPr id="0" name=""/>
        <dsp:cNvSpPr/>
      </dsp:nvSpPr>
      <dsp:spPr>
        <a:xfrm>
          <a:off x="3363901" y="195924"/>
          <a:ext cx="2514309"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E6F28907-D1F9-42A4-A183-E89A1077E3D8}">
      <dsp:nvSpPr>
        <dsp:cNvPr id="0" name=""/>
        <dsp:cNvSpPr/>
      </dsp:nvSpPr>
      <dsp:spPr>
        <a:xfrm>
          <a:off x="2975799" y="1874"/>
          <a:ext cx="1897000" cy="1138200"/>
        </a:xfrm>
        <a:prstGeom prst="roundRect">
          <a:avLst>
            <a:gd name="adj" fmla="val 10000"/>
          </a:avLst>
        </a:prstGeom>
        <a:solidFill>
          <a:srgbClr val="6C36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Add high end frames</a:t>
          </a:r>
        </a:p>
      </dsp:txBody>
      <dsp:txXfrm>
        <a:off x="3009136" y="35211"/>
        <a:ext cx="1830326" cy="1071526"/>
      </dsp:txXfrm>
    </dsp:sp>
    <dsp:sp modelId="{D1F2FDEF-FDDB-472D-B1E6-CD31F3D0E815}">
      <dsp:nvSpPr>
        <dsp:cNvPr id="0" name=""/>
        <dsp:cNvSpPr/>
      </dsp:nvSpPr>
      <dsp:spPr>
        <a:xfrm rot="5292233">
          <a:off x="5213436" y="890712"/>
          <a:ext cx="1381552" cy="17073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AAB78E5-C38C-4C5F-8B92-6CC4B4176173}">
      <dsp:nvSpPr>
        <dsp:cNvPr id="0" name=""/>
        <dsp:cNvSpPr/>
      </dsp:nvSpPr>
      <dsp:spPr>
        <a:xfrm>
          <a:off x="5498810" y="1874"/>
          <a:ext cx="1897000" cy="1138200"/>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Prescribe</a:t>
          </a:r>
        </a:p>
      </dsp:txBody>
      <dsp:txXfrm>
        <a:off x="5532147" y="35211"/>
        <a:ext cx="1830326" cy="1071526"/>
      </dsp:txXfrm>
    </dsp:sp>
    <dsp:sp modelId="{ABCF0DF6-7B35-4E90-91BB-6979574D1497}">
      <dsp:nvSpPr>
        <dsp:cNvPr id="0" name=""/>
        <dsp:cNvSpPr/>
      </dsp:nvSpPr>
      <dsp:spPr>
        <a:xfrm>
          <a:off x="5546463" y="1387098"/>
          <a:ext cx="1897000" cy="1138200"/>
        </a:xfrm>
        <a:prstGeom prst="roundRect">
          <a:avLst>
            <a:gd name="adj" fmla="val 10000"/>
          </a:avLst>
        </a:prstGeom>
        <a:solidFill>
          <a:srgbClr val="C0000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Rx annual CL supplies</a:t>
          </a:r>
        </a:p>
      </dsp:txBody>
      <dsp:txXfrm>
        <a:off x="5579800" y="1420435"/>
        <a:ext cx="1830326" cy="107152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AA259-A9C3-46FC-9740-13CC4578C12F}" type="datetimeFigureOut">
              <a:rPr lang="en-US" smtClean="0"/>
              <a:t>8/9/2017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EF5A5-DE11-4B7B-9DB5-C80F5330893C}" type="slidenum">
              <a:rPr lang="en-US" smtClean="0"/>
              <a:t>‹#›</a:t>
            </a:fld>
            <a:endParaRPr lang="en-US"/>
          </a:p>
        </p:txBody>
      </p:sp>
    </p:spTree>
    <p:extLst>
      <p:ext uri="{BB962C8B-B14F-4D97-AF65-F5344CB8AC3E}">
        <p14:creationId xmlns:p14="http://schemas.microsoft.com/office/powerpoint/2010/main" val="84155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E1BA33A9-5693-4F1A-BE09-81BAC49A0256}" type="slidenum">
              <a:rPr lang="en-US">
                <a:solidFill>
                  <a:srgbClr val="000000"/>
                </a:solidFill>
              </a:rPr>
              <a:pPr/>
              <a:t>3</a:t>
            </a:fld>
            <a:endParaRPr lang="en-US">
              <a:solidFill>
                <a:srgbClr val="000000"/>
              </a:solidFill>
            </a:endParaRPr>
          </a:p>
        </p:txBody>
      </p:sp>
      <p:sp>
        <p:nvSpPr>
          <p:cNvPr id="5232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D96190BE-647B-4930-80E8-F132A4CA5685}"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3C44BEAA-05DE-4B3F-9A99-B93D6F62715E}"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9" name="Rectangle 2"/>
          <p:cNvSpPr>
            <a:spLocks noGrp="1" noRot="1" noChangeAspect="1" noChangeArrowheads="1" noTextEdit="1"/>
          </p:cNvSpPr>
          <p:nvPr>
            <p:ph type="sldImg"/>
          </p:nvPr>
        </p:nvSpPr>
        <p:spPr>
          <a:xfrm>
            <a:off x="379413" y="685800"/>
            <a:ext cx="6097587" cy="3430588"/>
          </a:xfrm>
          <a:ln/>
        </p:spPr>
      </p:sp>
      <p:sp>
        <p:nvSpPr>
          <p:cNvPr id="523270" name="Rectangle 3"/>
          <p:cNvSpPr>
            <a:spLocks noGrp="1" noChangeArrowheads="1"/>
          </p:cNvSpPr>
          <p:nvPr>
            <p:ph type="body" idx="1"/>
          </p:nvPr>
        </p:nvSpPr>
        <p:spPr>
          <a:xfrm>
            <a:off x="685800" y="4341814"/>
            <a:ext cx="5486400" cy="4116387"/>
          </a:xfrm>
          <a:noFill/>
          <a:ln/>
        </p:spPr>
        <p:txBody>
          <a:bodyPr lIns="92306" tIns="46151" rIns="92306" bIns="46151"/>
          <a:lstStyle/>
          <a:p>
            <a:pPr eaLnBrk="1" hangingPunct="1"/>
            <a:r>
              <a:rPr lang="en-US"/>
              <a:t>Dr. Wright is a 1980 graduate of The Ohio State University College of Optometry, where he is clinical assistant professor and faculty coordinator of OSU’s Business Management Program. Retired from practice last year, Dr. Wright is president of Pathways to Success, Eyecare Business Training and Progressive Publishing Company. All three of these companies are dedicated to the special practice management needs of eyecare practices. Dr. Wright has lectured extensively throughout the U.S. and abroad. His topics include not only practice management, but also managed care, sports vision and vision and traumatic brain injuries. He is also the practice management editor for the Journal of Optometric Vision Development. This is Mark’s first presentation to the MBA. Please welcome Mark Wright…</a:t>
            </a:r>
          </a:p>
        </p:txBody>
      </p:sp>
    </p:spTree>
    <p:extLst>
      <p:ext uri="{BB962C8B-B14F-4D97-AF65-F5344CB8AC3E}">
        <p14:creationId xmlns:p14="http://schemas.microsoft.com/office/powerpoint/2010/main" val="103900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30</a:t>
            </a:fld>
            <a:endParaRPr lang="en-US"/>
          </a:p>
        </p:txBody>
      </p:sp>
    </p:spTree>
    <p:extLst>
      <p:ext uri="{BB962C8B-B14F-4D97-AF65-F5344CB8AC3E}">
        <p14:creationId xmlns:p14="http://schemas.microsoft.com/office/powerpoint/2010/main" val="2981433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98308" name="Slide Number Placeholder 3"/>
          <p:cNvSpPr>
            <a:spLocks noGrp="1"/>
          </p:cNvSpPr>
          <p:nvPr>
            <p:ph type="sldNum" sz="quarter" idx="5"/>
          </p:nvPr>
        </p:nvSpPr>
        <p:spPr>
          <a:noFill/>
        </p:spPr>
        <p:txBody>
          <a:bodyPr/>
          <a:lstStyle/>
          <a:p>
            <a:fld id="{FABD9C05-160D-443F-A32C-CA5589AC72C5}" type="slidenum">
              <a:rPr lang="en-US" smtClean="0">
                <a:latin typeface="Arial" pitchFamily="34" charset="0"/>
              </a:rPr>
              <a:pPr/>
              <a:t>33</a:t>
            </a:fld>
            <a:endParaRPr lang="en-US">
              <a:latin typeface="Arial" pitchFamily="34" charset="0"/>
            </a:endParaRPr>
          </a:p>
        </p:txBody>
      </p:sp>
    </p:spTree>
    <p:extLst>
      <p:ext uri="{BB962C8B-B14F-4D97-AF65-F5344CB8AC3E}">
        <p14:creationId xmlns:p14="http://schemas.microsoft.com/office/powerpoint/2010/main" val="161960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34</a:t>
            </a:fld>
            <a:endParaRPr lang="en-US"/>
          </a:p>
        </p:txBody>
      </p:sp>
    </p:spTree>
    <p:extLst>
      <p:ext uri="{BB962C8B-B14F-4D97-AF65-F5344CB8AC3E}">
        <p14:creationId xmlns:p14="http://schemas.microsoft.com/office/powerpoint/2010/main" val="554784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a:p>
        </p:txBody>
      </p:sp>
      <p:sp>
        <p:nvSpPr>
          <p:cNvPr id="97284" name="Slide Number Placeholder 3"/>
          <p:cNvSpPr>
            <a:spLocks noGrp="1"/>
          </p:cNvSpPr>
          <p:nvPr>
            <p:ph type="sldNum" sz="quarter" idx="5"/>
          </p:nvPr>
        </p:nvSpPr>
        <p:spPr>
          <a:noFill/>
        </p:spPr>
        <p:txBody>
          <a:bodyPr/>
          <a:lstStyle/>
          <a:p>
            <a:fld id="{83F83D06-5F37-47F9-BD00-FFAD01279269}" type="slidenum">
              <a:rPr lang="en-US" smtClean="0"/>
              <a:pPr/>
              <a:t>35</a:t>
            </a:fld>
            <a:endParaRPr lang="en-US"/>
          </a:p>
        </p:txBody>
      </p:sp>
    </p:spTree>
    <p:extLst>
      <p:ext uri="{BB962C8B-B14F-4D97-AF65-F5344CB8AC3E}">
        <p14:creationId xmlns:p14="http://schemas.microsoft.com/office/powerpoint/2010/main" val="2087463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37</a:t>
            </a:fld>
            <a:endParaRPr lang="en-US"/>
          </a:p>
        </p:txBody>
      </p:sp>
    </p:spTree>
    <p:extLst>
      <p:ext uri="{BB962C8B-B14F-4D97-AF65-F5344CB8AC3E}">
        <p14:creationId xmlns:p14="http://schemas.microsoft.com/office/powerpoint/2010/main" val="761810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19D83E-2996-457D-91E5-31EA9A6BD5B9}" type="slidenum">
              <a:rPr lang="en-US"/>
              <a:pPr/>
              <a:t>39</a:t>
            </a:fld>
            <a:endParaRPr lang="en-US"/>
          </a:p>
        </p:txBody>
      </p:sp>
      <p:sp>
        <p:nvSpPr>
          <p:cNvPr id="168962" name="Rectangle 7"/>
          <p:cNvSpPr txBox="1">
            <a:spLocks noGrp="1" noChangeArrowheads="1"/>
          </p:cNvSpPr>
          <p:nvPr/>
        </p:nvSpPr>
        <p:spPr bwMode="auto">
          <a:xfrm>
            <a:off x="4023092" y="8540460"/>
            <a:ext cx="3077739" cy="449580"/>
          </a:xfrm>
          <a:prstGeom prst="rect">
            <a:avLst/>
          </a:prstGeom>
          <a:noFill/>
          <a:ln w="9525">
            <a:noFill/>
            <a:miter lim="800000"/>
            <a:headEnd/>
            <a:tailEnd/>
          </a:ln>
        </p:spPr>
        <p:txBody>
          <a:bodyPr lIns="91430" tIns="45714" rIns="91430" bIns="45714" anchor="b"/>
          <a:lstStyle/>
          <a:p>
            <a:pPr algn="r"/>
            <a:fld id="{CCDE7B9E-47DE-4DAD-9A0E-63ECCC11F983}" type="slidenum">
              <a:rPr lang="en-US" sz="1200">
                <a:latin typeface="Arial" pitchFamily="34" charset="0"/>
              </a:rPr>
              <a:pPr algn="r"/>
              <a:t>39</a:t>
            </a:fld>
            <a:endParaRPr lang="en-US" sz="1200" dirty="0">
              <a:latin typeface="Arial"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438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42</a:t>
            </a:fld>
            <a:endParaRPr lang="en-US"/>
          </a:p>
        </p:txBody>
      </p:sp>
    </p:spTree>
    <p:extLst>
      <p:ext uri="{BB962C8B-B14F-4D97-AF65-F5344CB8AC3E}">
        <p14:creationId xmlns:p14="http://schemas.microsoft.com/office/powerpoint/2010/main" val="263472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A252AE-9E08-4F98-B401-6702BBAAC19A}" type="slidenum">
              <a:rPr lang="en-US"/>
              <a:pPr/>
              <a:t>43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7578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D48035C-F16F-4677-875B-B002F16B91E3}" type="slidenum">
              <a:rPr lang="en-US"/>
              <a:pPr/>
              <a:t>45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1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13B44E6-CEFF-48A4-89B9-9F55E4EEB1EB}" type="slidenum">
              <a:rPr lang="en-US" smtClean="0"/>
              <a:pPr/>
              <a:t>46</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51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a:p>
        </p:txBody>
      </p:sp>
    </p:spTree>
    <p:extLst>
      <p:ext uri="{BB962C8B-B14F-4D97-AF65-F5344CB8AC3E}">
        <p14:creationId xmlns:p14="http://schemas.microsoft.com/office/powerpoint/2010/main" val="293755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a:p>
        </p:txBody>
      </p:sp>
      <p:sp>
        <p:nvSpPr>
          <p:cNvPr id="53252" name="Slide Number Placeholder 3"/>
          <p:cNvSpPr>
            <a:spLocks noGrp="1"/>
          </p:cNvSpPr>
          <p:nvPr>
            <p:ph type="sldNum" sz="quarter" idx="5"/>
          </p:nvPr>
        </p:nvSpPr>
        <p:spPr>
          <a:noFill/>
        </p:spPr>
        <p:txBody>
          <a:bodyPr/>
          <a:lstStyle/>
          <a:p>
            <a:fld id="{D047FA91-8E52-44F4-A71F-78CBB8951104}" type="slidenum">
              <a:rPr lang="en-US" smtClean="0"/>
              <a:pPr/>
              <a:t>47</a:t>
            </a:fld>
            <a:endParaRPr lang="en-US"/>
          </a:p>
        </p:txBody>
      </p:sp>
    </p:spTree>
    <p:extLst>
      <p:ext uri="{BB962C8B-B14F-4D97-AF65-F5344CB8AC3E}">
        <p14:creationId xmlns:p14="http://schemas.microsoft.com/office/powerpoint/2010/main" val="224611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48</a:t>
            </a:fld>
            <a:endParaRPr lang="en-US"/>
          </a:p>
        </p:txBody>
      </p:sp>
    </p:spTree>
    <p:extLst>
      <p:ext uri="{BB962C8B-B14F-4D97-AF65-F5344CB8AC3E}">
        <p14:creationId xmlns:p14="http://schemas.microsoft.com/office/powerpoint/2010/main" val="1855176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60261-8D95-4EEF-AA43-2140CE5928C3}" type="slidenum">
              <a:rPr lang="en-US"/>
              <a:pPr/>
              <a:t>49</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985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54DE35-7CDC-407D-9A43-93F8C9559D40}" type="slidenum">
              <a:rPr lang="en-US" smtClean="0"/>
              <a:pPr>
                <a:defRPr/>
              </a:pPr>
              <a:t>51</a:t>
            </a:fld>
            <a:endParaRPr lang="en-US"/>
          </a:p>
        </p:txBody>
      </p:sp>
    </p:spTree>
    <p:extLst>
      <p:ext uri="{BB962C8B-B14F-4D97-AF65-F5344CB8AC3E}">
        <p14:creationId xmlns:p14="http://schemas.microsoft.com/office/powerpoint/2010/main" val="3638456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52</a:t>
            </a:fld>
            <a:endParaRPr lang="en-US"/>
          </a:p>
        </p:txBody>
      </p:sp>
    </p:spTree>
    <p:extLst>
      <p:ext uri="{BB962C8B-B14F-4D97-AF65-F5344CB8AC3E}">
        <p14:creationId xmlns:p14="http://schemas.microsoft.com/office/powerpoint/2010/main" val="1904857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070BDF-343A-4A40-9343-A38CCB5436BF}" type="slidenum">
              <a:rPr lang="en-US" smtClean="0"/>
              <a:pPr>
                <a:defRPr/>
              </a:pPr>
              <a:t>55</a:t>
            </a:fld>
            <a:endParaRPr lang="en-US"/>
          </a:p>
        </p:txBody>
      </p:sp>
    </p:spTree>
    <p:extLst>
      <p:ext uri="{BB962C8B-B14F-4D97-AF65-F5344CB8AC3E}">
        <p14:creationId xmlns:p14="http://schemas.microsoft.com/office/powerpoint/2010/main" val="422191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070BDF-343A-4A40-9343-A38CCB5436BF}" type="slidenum">
              <a:rPr lang="en-US" smtClean="0"/>
              <a:pPr>
                <a:defRPr/>
              </a:pPr>
              <a:t>56</a:t>
            </a:fld>
            <a:endParaRPr lang="en-US"/>
          </a:p>
        </p:txBody>
      </p:sp>
    </p:spTree>
    <p:extLst>
      <p:ext uri="{BB962C8B-B14F-4D97-AF65-F5344CB8AC3E}">
        <p14:creationId xmlns:p14="http://schemas.microsoft.com/office/powerpoint/2010/main" val="33650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070BDF-343A-4A40-9343-A38CCB5436BF}" type="slidenum">
              <a:rPr lang="en-US" smtClean="0"/>
              <a:pPr>
                <a:defRPr/>
              </a:pPr>
              <a:t>57</a:t>
            </a:fld>
            <a:endParaRPr lang="en-US"/>
          </a:p>
        </p:txBody>
      </p:sp>
    </p:spTree>
    <p:extLst>
      <p:ext uri="{BB962C8B-B14F-4D97-AF65-F5344CB8AC3E}">
        <p14:creationId xmlns:p14="http://schemas.microsoft.com/office/powerpoint/2010/main" val="380387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070BDF-343A-4A40-9343-A38CCB5436BF}" type="slidenum">
              <a:rPr lang="en-US" smtClean="0"/>
              <a:pPr>
                <a:defRPr/>
              </a:pPr>
              <a:t>58</a:t>
            </a:fld>
            <a:endParaRPr lang="en-US"/>
          </a:p>
        </p:txBody>
      </p:sp>
    </p:spTree>
    <p:extLst>
      <p:ext uri="{BB962C8B-B14F-4D97-AF65-F5344CB8AC3E}">
        <p14:creationId xmlns:p14="http://schemas.microsoft.com/office/powerpoint/2010/main" val="349843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60</a:t>
            </a:fld>
            <a:endParaRPr lang="en-US"/>
          </a:p>
        </p:txBody>
      </p:sp>
    </p:spTree>
    <p:extLst>
      <p:ext uri="{BB962C8B-B14F-4D97-AF65-F5344CB8AC3E}">
        <p14:creationId xmlns:p14="http://schemas.microsoft.com/office/powerpoint/2010/main" val="56488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Gathering data from optometric practices since 2005</a:t>
            </a:r>
          </a:p>
          <a:p>
            <a:r>
              <a:rPr lang="en-US" dirty="0"/>
              <a:t>The largest database of its kind</a:t>
            </a:r>
          </a:p>
          <a:p>
            <a:r>
              <a:rPr lang="en-US" dirty="0"/>
              <a:t>Includes practices across the entire spectrum of size &amp; characteristics</a:t>
            </a:r>
          </a:p>
          <a:p>
            <a:r>
              <a:rPr lang="en-US" dirty="0"/>
              <a:t>New and Established practices</a:t>
            </a:r>
          </a:p>
        </p:txBody>
      </p:sp>
      <p:sp>
        <p:nvSpPr>
          <p:cNvPr id="4" name="Slide Number Placeholder 3"/>
          <p:cNvSpPr>
            <a:spLocks noGrp="1"/>
          </p:cNvSpPr>
          <p:nvPr>
            <p:ph type="sldNum" sz="quarter" idx="10"/>
          </p:nvPr>
        </p:nvSpPr>
        <p:spPr/>
        <p:txBody>
          <a:bodyPr/>
          <a:lstStyle/>
          <a:p>
            <a:fld id="{14CEF5A5-DE11-4B7B-9DB5-C80F5330893C}" type="slidenum">
              <a:rPr lang="en-US" smtClean="0"/>
              <a:t>8</a:t>
            </a:fld>
            <a:endParaRPr lang="en-US"/>
          </a:p>
        </p:txBody>
      </p:sp>
    </p:spTree>
    <p:extLst>
      <p:ext uri="{BB962C8B-B14F-4D97-AF65-F5344CB8AC3E}">
        <p14:creationId xmlns:p14="http://schemas.microsoft.com/office/powerpoint/2010/main" val="341926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62</a:t>
            </a:fld>
            <a:endParaRPr lang="en-US"/>
          </a:p>
        </p:txBody>
      </p:sp>
    </p:spTree>
    <p:extLst>
      <p:ext uri="{BB962C8B-B14F-4D97-AF65-F5344CB8AC3E}">
        <p14:creationId xmlns:p14="http://schemas.microsoft.com/office/powerpoint/2010/main" val="3372341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63</a:t>
            </a:fld>
            <a:endParaRPr lang="en-US"/>
          </a:p>
        </p:txBody>
      </p:sp>
    </p:spTree>
    <p:extLst>
      <p:ext uri="{BB962C8B-B14F-4D97-AF65-F5344CB8AC3E}">
        <p14:creationId xmlns:p14="http://schemas.microsoft.com/office/powerpoint/2010/main" val="17077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5D7C0-4958-4F8C-92CE-2E785367ED19}" type="slidenum">
              <a:rPr lang="en-US"/>
              <a:pPr/>
              <a:t>67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57249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54DE35-7CDC-407D-9A43-93F8C9559D40}" type="slidenum">
              <a:rPr lang="en-US" smtClean="0"/>
              <a:pPr>
                <a:defRPr/>
              </a:pPr>
              <a:t>69</a:t>
            </a:fld>
            <a:endParaRPr lang="en-US"/>
          </a:p>
        </p:txBody>
      </p:sp>
    </p:spTree>
    <p:extLst>
      <p:ext uri="{BB962C8B-B14F-4D97-AF65-F5344CB8AC3E}">
        <p14:creationId xmlns:p14="http://schemas.microsoft.com/office/powerpoint/2010/main" val="4171670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9335543-5B74-4CCD-B88D-ED72EFB56827}" type="slidenum">
              <a:rPr lang="en-US"/>
              <a:pPr/>
              <a:t>72</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6084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78</a:t>
            </a:fld>
            <a:endParaRPr lang="en-US"/>
          </a:p>
        </p:txBody>
      </p:sp>
    </p:spTree>
    <p:extLst>
      <p:ext uri="{BB962C8B-B14F-4D97-AF65-F5344CB8AC3E}">
        <p14:creationId xmlns:p14="http://schemas.microsoft.com/office/powerpoint/2010/main" val="995930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87</a:t>
            </a:fld>
            <a:endParaRPr lang="en-US"/>
          </a:p>
        </p:txBody>
      </p:sp>
    </p:spTree>
    <p:extLst>
      <p:ext uri="{BB962C8B-B14F-4D97-AF65-F5344CB8AC3E}">
        <p14:creationId xmlns:p14="http://schemas.microsoft.com/office/powerpoint/2010/main" val="132025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92</a:t>
            </a:fld>
            <a:endParaRPr lang="en-US"/>
          </a:p>
        </p:txBody>
      </p:sp>
    </p:spTree>
    <p:extLst>
      <p:ext uri="{BB962C8B-B14F-4D97-AF65-F5344CB8AC3E}">
        <p14:creationId xmlns:p14="http://schemas.microsoft.com/office/powerpoint/2010/main" val="270863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93</a:t>
            </a:fld>
            <a:endParaRPr lang="en-US"/>
          </a:p>
        </p:txBody>
      </p:sp>
    </p:spTree>
    <p:extLst>
      <p:ext uri="{BB962C8B-B14F-4D97-AF65-F5344CB8AC3E}">
        <p14:creationId xmlns:p14="http://schemas.microsoft.com/office/powerpoint/2010/main" val="3805371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94</a:t>
            </a:fld>
            <a:endParaRPr lang="en-US"/>
          </a:p>
        </p:txBody>
      </p:sp>
    </p:spTree>
    <p:extLst>
      <p:ext uri="{BB962C8B-B14F-4D97-AF65-F5344CB8AC3E}">
        <p14:creationId xmlns:p14="http://schemas.microsoft.com/office/powerpoint/2010/main" val="159125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endParaRPr lang="en-US"/>
          </a:p>
        </p:txBody>
      </p:sp>
      <p:sp>
        <p:nvSpPr>
          <p:cNvPr id="43012" name="Slide Number Placeholder 3"/>
          <p:cNvSpPr>
            <a:spLocks noGrp="1"/>
          </p:cNvSpPr>
          <p:nvPr>
            <p:ph type="sldNum" sz="quarter" idx="5"/>
          </p:nvPr>
        </p:nvSpPr>
        <p:spPr>
          <a:noFill/>
        </p:spPr>
        <p:txBody>
          <a:bodyPr/>
          <a:lstStyle/>
          <a:p>
            <a:fld id="{3BFFAEAA-74AA-4357-AE7A-0E2E75541323}" type="slidenum">
              <a:rPr lang="en-US" smtClean="0"/>
              <a:pPr/>
              <a:t>17</a:t>
            </a:fld>
            <a:endParaRPr lang="en-US"/>
          </a:p>
        </p:txBody>
      </p:sp>
    </p:spTree>
    <p:extLst>
      <p:ext uri="{BB962C8B-B14F-4D97-AF65-F5344CB8AC3E}">
        <p14:creationId xmlns:p14="http://schemas.microsoft.com/office/powerpoint/2010/main" val="901982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95</a:t>
            </a:fld>
            <a:endParaRPr lang="en-US"/>
          </a:p>
        </p:txBody>
      </p:sp>
    </p:spTree>
    <p:extLst>
      <p:ext uri="{BB962C8B-B14F-4D97-AF65-F5344CB8AC3E}">
        <p14:creationId xmlns:p14="http://schemas.microsoft.com/office/powerpoint/2010/main" val="2257491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96</a:t>
            </a:fld>
            <a:endParaRPr lang="en-US"/>
          </a:p>
        </p:txBody>
      </p:sp>
    </p:spTree>
    <p:extLst>
      <p:ext uri="{BB962C8B-B14F-4D97-AF65-F5344CB8AC3E}">
        <p14:creationId xmlns:p14="http://schemas.microsoft.com/office/powerpoint/2010/main" val="3864071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CBF3038-2F12-4647-BB6F-440599C2166B}" type="slidenum">
              <a:rPr lang="en-US"/>
              <a:pPr/>
              <a:t>97</a:t>
            </a:fld>
            <a:endParaRPr lang="en-US"/>
          </a:p>
        </p:txBody>
      </p:sp>
      <p:sp>
        <p:nvSpPr>
          <p:cNvPr id="1251330" name="Slide Image Placeholder 1"/>
          <p:cNvSpPr>
            <a:spLocks noGrp="1" noRot="1" noChangeAspect="1" noTextEdit="1"/>
          </p:cNvSpPr>
          <p:nvPr>
            <p:ph type="sldImg"/>
          </p:nvPr>
        </p:nvSpPr>
        <p:spPr>
          <a:xfrm>
            <a:off x="552450" y="673100"/>
            <a:ext cx="5994400" cy="3373438"/>
          </a:xfrm>
          <a:ln/>
        </p:spPr>
      </p:sp>
      <p:sp>
        <p:nvSpPr>
          <p:cNvPr id="1251331"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51332"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F068642E-66B0-46D0-AC70-4D5F8779CACC}" type="slidenum">
              <a:rPr lang="en-US" sz="1300">
                <a:cs typeface="Arial" pitchFamily="34" charset="0"/>
              </a:rPr>
              <a:pPr algn="r" defTabSz="1000888"/>
              <a:t>97</a:t>
            </a:fld>
            <a:endParaRPr lang="en-US" sz="1300" dirty="0">
              <a:cs typeface="Arial" pitchFamily="34" charset="0"/>
            </a:endParaRPr>
          </a:p>
        </p:txBody>
      </p:sp>
    </p:spTree>
    <p:extLst>
      <p:ext uri="{BB962C8B-B14F-4D97-AF65-F5344CB8AC3E}">
        <p14:creationId xmlns:p14="http://schemas.microsoft.com/office/powerpoint/2010/main" val="2457008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649B9A2-3CA9-4938-9C20-2CA75D4DDA54}" type="slidenum">
              <a:rPr lang="en-US"/>
              <a:pPr/>
              <a:t>98</a:t>
            </a:fld>
            <a:endParaRPr lang="en-US"/>
          </a:p>
        </p:txBody>
      </p:sp>
      <p:sp>
        <p:nvSpPr>
          <p:cNvPr id="1249282" name="Slide Image Placeholder 1"/>
          <p:cNvSpPr>
            <a:spLocks noGrp="1" noRot="1" noChangeAspect="1" noTextEdit="1"/>
          </p:cNvSpPr>
          <p:nvPr>
            <p:ph type="sldImg"/>
          </p:nvPr>
        </p:nvSpPr>
        <p:spPr>
          <a:xfrm>
            <a:off x="554038" y="674688"/>
            <a:ext cx="5992812" cy="3371850"/>
          </a:xfrm>
          <a:ln/>
        </p:spPr>
      </p:sp>
      <p:sp>
        <p:nvSpPr>
          <p:cNvPr id="1249283" name="Notes Placeholder 2"/>
          <p:cNvSpPr>
            <a:spLocks noGrp="1"/>
          </p:cNvSpPr>
          <p:nvPr>
            <p:ph type="body" idx="1"/>
          </p:nvPr>
        </p:nvSpPr>
        <p:spPr>
          <a:xfrm>
            <a:off x="711894" y="4272572"/>
            <a:ext cx="5678692" cy="4044658"/>
          </a:xfrm>
        </p:spPr>
        <p:txBody>
          <a:bodyPr lIns="92295" tIns="46145" rIns="92295" bIns="46145"/>
          <a:lstStyle/>
          <a:p>
            <a:endParaRPr lang="en-US"/>
          </a:p>
        </p:txBody>
      </p:sp>
      <p:sp>
        <p:nvSpPr>
          <p:cNvPr id="1249284" name="Slide Number Placeholder 3"/>
          <p:cNvSpPr txBox="1">
            <a:spLocks noGrp="1"/>
          </p:cNvSpPr>
          <p:nvPr/>
        </p:nvSpPr>
        <p:spPr bwMode="auto">
          <a:xfrm>
            <a:off x="4023092" y="8540460"/>
            <a:ext cx="3077739" cy="449580"/>
          </a:xfrm>
          <a:prstGeom prst="rect">
            <a:avLst/>
          </a:prstGeom>
          <a:noFill/>
          <a:ln w="9525">
            <a:noFill/>
            <a:miter lim="800000"/>
            <a:headEnd/>
            <a:tailEnd/>
          </a:ln>
        </p:spPr>
        <p:txBody>
          <a:bodyPr lIns="92295" tIns="46145" rIns="92295" bIns="46145" anchor="b"/>
          <a:lstStyle/>
          <a:p>
            <a:pPr algn="r" defTabSz="923820"/>
            <a:fld id="{2156D376-9B8A-4187-AE21-B9B712418D5C}" type="slidenum">
              <a:rPr lang="en-US" sz="1200">
                <a:cs typeface="Arial" pitchFamily="34" charset="0"/>
              </a:rPr>
              <a:pPr algn="r" defTabSz="923820"/>
              <a:t>98</a:t>
            </a:fld>
            <a:endParaRPr lang="en-US" sz="1200" dirty="0">
              <a:cs typeface="Arial" pitchFamily="34" charset="0"/>
            </a:endParaRPr>
          </a:p>
        </p:txBody>
      </p:sp>
    </p:spTree>
    <p:extLst>
      <p:ext uri="{BB962C8B-B14F-4D97-AF65-F5344CB8AC3E}">
        <p14:creationId xmlns:p14="http://schemas.microsoft.com/office/powerpoint/2010/main" val="1096954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54DE35-7CDC-407D-9A43-93F8C9559D40}" type="slidenum">
              <a:rPr lang="en-US" smtClean="0"/>
              <a:pPr>
                <a:defRPr/>
              </a:pPr>
              <a:t>99</a:t>
            </a:fld>
            <a:endParaRPr lang="en-US"/>
          </a:p>
        </p:txBody>
      </p:sp>
    </p:spTree>
    <p:extLst>
      <p:ext uri="{BB962C8B-B14F-4D97-AF65-F5344CB8AC3E}">
        <p14:creationId xmlns:p14="http://schemas.microsoft.com/office/powerpoint/2010/main" val="2392309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E3CF5-4466-4EE5-8CFB-053904B4F57A}" type="slidenum">
              <a:rPr lang="en-US">
                <a:latin typeface="Arial" pitchFamily="34" charset="0"/>
              </a:rPr>
              <a:pPr/>
              <a:t>100</a:t>
            </a:fld>
            <a:endParaRPr lang="en-US">
              <a:latin typeface="Arial" pitchFamily="34" charset="0"/>
            </a:endParaRPr>
          </a:p>
        </p:txBody>
      </p:sp>
    </p:spTree>
    <p:extLst>
      <p:ext uri="{BB962C8B-B14F-4D97-AF65-F5344CB8AC3E}">
        <p14:creationId xmlns:p14="http://schemas.microsoft.com/office/powerpoint/2010/main" val="3905641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5B0839-D08A-4DF6-87B0-D3BF6DFA5C0F}" type="slidenum">
              <a:rPr lang="en-US"/>
              <a:pPr/>
              <a:t>101</a:t>
            </a:fld>
            <a:endParaRPr lang="en-US"/>
          </a:p>
        </p:txBody>
      </p:sp>
      <p:sp>
        <p:nvSpPr>
          <p:cNvPr id="1218562" name="Slide Image Placeholder 1"/>
          <p:cNvSpPr>
            <a:spLocks noGrp="1" noRot="1" noChangeAspect="1" noTextEdit="1"/>
          </p:cNvSpPr>
          <p:nvPr>
            <p:ph type="sldImg"/>
          </p:nvPr>
        </p:nvSpPr>
        <p:spPr>
          <a:xfrm>
            <a:off x="552450" y="673100"/>
            <a:ext cx="5994400" cy="3373438"/>
          </a:xfrm>
          <a:ln/>
        </p:spPr>
      </p:sp>
      <p:sp>
        <p:nvSpPr>
          <p:cNvPr id="121856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1856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85499899-CD72-4C81-94D7-033BA8BFE3A8}" type="slidenum">
              <a:rPr lang="en-US" sz="1300">
                <a:cs typeface="Arial" pitchFamily="34" charset="0"/>
              </a:rPr>
              <a:pPr algn="r" defTabSz="1000888"/>
              <a:t>101</a:t>
            </a:fld>
            <a:endParaRPr lang="en-US" sz="1300" dirty="0">
              <a:cs typeface="Arial" pitchFamily="34" charset="0"/>
            </a:endParaRPr>
          </a:p>
        </p:txBody>
      </p:sp>
    </p:spTree>
    <p:extLst>
      <p:ext uri="{BB962C8B-B14F-4D97-AF65-F5344CB8AC3E}">
        <p14:creationId xmlns:p14="http://schemas.microsoft.com/office/powerpoint/2010/main" val="2397602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5B0839-D08A-4DF6-87B0-D3BF6DFA5C0F}" type="slidenum">
              <a:rPr lang="en-US"/>
              <a:pPr/>
              <a:t>102</a:t>
            </a:fld>
            <a:endParaRPr lang="en-US"/>
          </a:p>
        </p:txBody>
      </p:sp>
      <p:sp>
        <p:nvSpPr>
          <p:cNvPr id="1218562" name="Slide Image Placeholder 1"/>
          <p:cNvSpPr>
            <a:spLocks noGrp="1" noRot="1" noChangeAspect="1" noTextEdit="1"/>
          </p:cNvSpPr>
          <p:nvPr>
            <p:ph type="sldImg"/>
          </p:nvPr>
        </p:nvSpPr>
        <p:spPr>
          <a:xfrm>
            <a:off x="552450" y="673100"/>
            <a:ext cx="5994400" cy="3373438"/>
          </a:xfrm>
          <a:ln/>
        </p:spPr>
      </p:sp>
      <p:sp>
        <p:nvSpPr>
          <p:cNvPr id="121856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1856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85499899-CD72-4C81-94D7-033BA8BFE3A8}" type="slidenum">
              <a:rPr lang="en-US" sz="1300">
                <a:cs typeface="Arial" pitchFamily="34" charset="0"/>
              </a:rPr>
              <a:pPr algn="r" defTabSz="1000888"/>
              <a:t>102</a:t>
            </a:fld>
            <a:endParaRPr lang="en-US" sz="1300" dirty="0">
              <a:cs typeface="Arial" pitchFamily="34" charset="0"/>
            </a:endParaRPr>
          </a:p>
        </p:txBody>
      </p:sp>
    </p:spTree>
    <p:extLst>
      <p:ext uri="{BB962C8B-B14F-4D97-AF65-F5344CB8AC3E}">
        <p14:creationId xmlns:p14="http://schemas.microsoft.com/office/powerpoint/2010/main" val="1445186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5B0839-D08A-4DF6-87B0-D3BF6DFA5C0F}" type="slidenum">
              <a:rPr lang="en-US"/>
              <a:pPr/>
              <a:t>103</a:t>
            </a:fld>
            <a:endParaRPr lang="en-US"/>
          </a:p>
        </p:txBody>
      </p:sp>
      <p:sp>
        <p:nvSpPr>
          <p:cNvPr id="1218562" name="Slide Image Placeholder 1"/>
          <p:cNvSpPr>
            <a:spLocks noGrp="1" noRot="1" noChangeAspect="1" noTextEdit="1"/>
          </p:cNvSpPr>
          <p:nvPr>
            <p:ph type="sldImg"/>
          </p:nvPr>
        </p:nvSpPr>
        <p:spPr>
          <a:xfrm>
            <a:off x="552450" y="673100"/>
            <a:ext cx="5994400" cy="3373438"/>
          </a:xfrm>
          <a:ln/>
        </p:spPr>
      </p:sp>
      <p:sp>
        <p:nvSpPr>
          <p:cNvPr id="121856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1856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85499899-CD72-4C81-94D7-033BA8BFE3A8}" type="slidenum">
              <a:rPr lang="en-US" sz="1300">
                <a:cs typeface="Arial" pitchFamily="34" charset="0"/>
              </a:rPr>
              <a:pPr algn="r" defTabSz="1000888"/>
              <a:t>103</a:t>
            </a:fld>
            <a:endParaRPr lang="en-US" sz="1300" dirty="0">
              <a:cs typeface="Arial" pitchFamily="34" charset="0"/>
            </a:endParaRPr>
          </a:p>
        </p:txBody>
      </p:sp>
    </p:spTree>
    <p:extLst>
      <p:ext uri="{BB962C8B-B14F-4D97-AF65-F5344CB8AC3E}">
        <p14:creationId xmlns:p14="http://schemas.microsoft.com/office/powerpoint/2010/main" val="191761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5B0839-D08A-4DF6-87B0-D3BF6DFA5C0F}" type="slidenum">
              <a:rPr lang="en-US"/>
              <a:pPr/>
              <a:t>104</a:t>
            </a:fld>
            <a:endParaRPr lang="en-US"/>
          </a:p>
        </p:txBody>
      </p:sp>
      <p:sp>
        <p:nvSpPr>
          <p:cNvPr id="1218562" name="Slide Image Placeholder 1"/>
          <p:cNvSpPr>
            <a:spLocks noGrp="1" noRot="1" noChangeAspect="1" noTextEdit="1"/>
          </p:cNvSpPr>
          <p:nvPr>
            <p:ph type="sldImg"/>
          </p:nvPr>
        </p:nvSpPr>
        <p:spPr>
          <a:xfrm>
            <a:off x="552450" y="673100"/>
            <a:ext cx="5994400" cy="3373438"/>
          </a:xfrm>
          <a:ln/>
        </p:spPr>
      </p:sp>
      <p:sp>
        <p:nvSpPr>
          <p:cNvPr id="121856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1856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85499899-CD72-4C81-94D7-033BA8BFE3A8}" type="slidenum">
              <a:rPr lang="en-US" sz="1300">
                <a:cs typeface="Arial" pitchFamily="34" charset="0"/>
              </a:rPr>
              <a:pPr algn="r" defTabSz="1000888"/>
              <a:t>104</a:t>
            </a:fld>
            <a:endParaRPr lang="en-US" sz="1300" dirty="0">
              <a:cs typeface="Arial" pitchFamily="34" charset="0"/>
            </a:endParaRPr>
          </a:p>
        </p:txBody>
      </p:sp>
    </p:spTree>
    <p:extLst>
      <p:ext uri="{BB962C8B-B14F-4D97-AF65-F5344CB8AC3E}">
        <p14:creationId xmlns:p14="http://schemas.microsoft.com/office/powerpoint/2010/main" val="367480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E3CF5-4466-4EE5-8CFB-053904B4F57A}" type="slidenum">
              <a:rPr lang="en-US">
                <a:latin typeface="Arial" pitchFamily="34" charset="0"/>
              </a:rPr>
              <a:pPr/>
              <a:t>18</a:t>
            </a:fld>
            <a:endParaRPr lang="en-US">
              <a:latin typeface="Arial" pitchFamily="34" charset="0"/>
            </a:endParaRPr>
          </a:p>
        </p:txBody>
      </p:sp>
    </p:spTree>
    <p:extLst>
      <p:ext uri="{BB962C8B-B14F-4D97-AF65-F5344CB8AC3E}">
        <p14:creationId xmlns:p14="http://schemas.microsoft.com/office/powerpoint/2010/main" val="2923561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105</a:t>
            </a:fld>
            <a:endParaRPr lang="en-US"/>
          </a:p>
        </p:txBody>
      </p:sp>
    </p:spTree>
    <p:extLst>
      <p:ext uri="{BB962C8B-B14F-4D97-AF65-F5344CB8AC3E}">
        <p14:creationId xmlns:p14="http://schemas.microsoft.com/office/powerpoint/2010/main" val="2698710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9610DAE-D4B4-43AC-99C7-04B1A5BEDBF1}" type="slidenum">
              <a:rPr lang="en-US"/>
              <a:pPr/>
              <a:t>106</a:t>
            </a:fld>
            <a:endParaRPr lang="en-US"/>
          </a:p>
        </p:txBody>
      </p:sp>
      <p:sp>
        <p:nvSpPr>
          <p:cNvPr id="1224706" name="Slide Image Placeholder 1"/>
          <p:cNvSpPr>
            <a:spLocks noGrp="1" noRot="1" noChangeAspect="1" noTextEdit="1"/>
          </p:cNvSpPr>
          <p:nvPr>
            <p:ph type="sldImg"/>
          </p:nvPr>
        </p:nvSpPr>
        <p:spPr>
          <a:xfrm>
            <a:off x="552450" y="673100"/>
            <a:ext cx="5994400" cy="3373438"/>
          </a:xfrm>
          <a:ln/>
        </p:spPr>
      </p:sp>
      <p:sp>
        <p:nvSpPr>
          <p:cNvPr id="1224707"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24708"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1F53F259-C999-4B92-A54B-AEB78F216FD6}" type="slidenum">
              <a:rPr lang="en-US" sz="1300">
                <a:cs typeface="Arial" pitchFamily="34" charset="0"/>
              </a:rPr>
              <a:pPr algn="r" defTabSz="1000888"/>
              <a:t>106</a:t>
            </a:fld>
            <a:endParaRPr lang="en-US" sz="1300" dirty="0">
              <a:cs typeface="Arial" pitchFamily="34" charset="0"/>
            </a:endParaRPr>
          </a:p>
        </p:txBody>
      </p:sp>
    </p:spTree>
    <p:extLst>
      <p:ext uri="{BB962C8B-B14F-4D97-AF65-F5344CB8AC3E}">
        <p14:creationId xmlns:p14="http://schemas.microsoft.com/office/powerpoint/2010/main" val="634512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118</a:t>
            </a:fld>
            <a:endParaRPr lang="en-US"/>
          </a:p>
        </p:txBody>
      </p:sp>
    </p:spTree>
    <p:extLst>
      <p:ext uri="{BB962C8B-B14F-4D97-AF65-F5344CB8AC3E}">
        <p14:creationId xmlns:p14="http://schemas.microsoft.com/office/powerpoint/2010/main" val="3033613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40FFAA8-68AC-4460-B1DF-B9A27E86D92E}" type="slidenum">
              <a:rPr lang="en-US"/>
              <a:pPr/>
              <a:t>119</a:t>
            </a:fld>
            <a:endParaRPr lang="en-US"/>
          </a:p>
        </p:txBody>
      </p:sp>
      <p:sp>
        <p:nvSpPr>
          <p:cNvPr id="1226754" name="Slide Image Placeholder 1"/>
          <p:cNvSpPr>
            <a:spLocks noGrp="1" noRot="1" noChangeAspect="1" noTextEdit="1"/>
          </p:cNvSpPr>
          <p:nvPr>
            <p:ph type="sldImg"/>
          </p:nvPr>
        </p:nvSpPr>
        <p:spPr>
          <a:xfrm>
            <a:off x="552450" y="673100"/>
            <a:ext cx="5994400" cy="3373438"/>
          </a:xfrm>
          <a:ln/>
        </p:spPr>
      </p:sp>
      <p:sp>
        <p:nvSpPr>
          <p:cNvPr id="1226755"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26756"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52CAE894-9B48-4B29-ABBD-8C2C710B82E4}" type="slidenum">
              <a:rPr lang="en-US" sz="1300">
                <a:cs typeface="Arial" pitchFamily="34" charset="0"/>
              </a:rPr>
              <a:pPr algn="r" defTabSz="1000888"/>
              <a:t>119</a:t>
            </a:fld>
            <a:endParaRPr lang="en-US" sz="1300" dirty="0">
              <a:cs typeface="Arial" pitchFamily="34" charset="0"/>
            </a:endParaRPr>
          </a:p>
        </p:txBody>
      </p:sp>
    </p:spTree>
    <p:extLst>
      <p:ext uri="{BB962C8B-B14F-4D97-AF65-F5344CB8AC3E}">
        <p14:creationId xmlns:p14="http://schemas.microsoft.com/office/powerpoint/2010/main" val="3259807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120</a:t>
            </a:fld>
            <a:endParaRPr lang="en-US"/>
          </a:p>
        </p:txBody>
      </p:sp>
    </p:spTree>
    <p:extLst>
      <p:ext uri="{BB962C8B-B14F-4D97-AF65-F5344CB8AC3E}">
        <p14:creationId xmlns:p14="http://schemas.microsoft.com/office/powerpoint/2010/main" val="319447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txBox="1">
            <a:spLocks noGrp="1" noChangeArrowheads="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r" eaLnBrk="1" hangingPunct="1"/>
            <a:fld id="{BB1297F1-AFF1-4316-B6B7-0FDE74A6DD26}" type="slidenum">
              <a:rPr lang="en-US" sz="1200" b="0"/>
              <a:pPr algn="r" eaLnBrk="1" hangingPunct="1"/>
              <a:t>121</a:t>
            </a:fld>
            <a:endParaRPr lang="en-US" sz="1200" b="0"/>
          </a:p>
        </p:txBody>
      </p:sp>
      <p:sp>
        <p:nvSpPr>
          <p:cNvPr id="470019" name="Slide Image Placeholder 1"/>
          <p:cNvSpPr>
            <a:spLocks noGrp="1" noRot="1" noChangeAspect="1" noTextEdit="1"/>
          </p:cNvSpPr>
          <p:nvPr>
            <p:ph type="sldImg"/>
          </p:nvPr>
        </p:nvSpPr>
        <p:spPr>
          <a:xfrm>
            <a:off x="381000" y="685800"/>
            <a:ext cx="6096000" cy="3429000"/>
          </a:xfrm>
          <a:ln/>
        </p:spPr>
      </p:sp>
      <p:sp>
        <p:nvSpPr>
          <p:cNvPr id="470020" name="Notes Placeholder 2"/>
          <p:cNvSpPr>
            <a:spLocks noGrp="1"/>
          </p:cNvSpPr>
          <p:nvPr>
            <p:ph type="body" idx="1"/>
          </p:nvPr>
        </p:nvSpPr>
        <p:spPr>
          <a:xfrm>
            <a:off x="685800" y="4344025"/>
            <a:ext cx="5486400"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US">
              <a:latin typeface="Arial" pitchFamily="34" charset="0"/>
              <a:cs typeface="Arial" pitchFamily="34" charset="0"/>
            </a:endParaRPr>
          </a:p>
        </p:txBody>
      </p:sp>
      <p:sp>
        <p:nvSpPr>
          <p:cNvPr id="470021"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r" eaLnBrk="1" hangingPunct="1"/>
            <a:fld id="{CF9A8B25-DD47-4B84-819B-9373C0D40AF4}" type="slidenum">
              <a:rPr lang="en-US" sz="1200" b="0"/>
              <a:pPr algn="r" eaLnBrk="1" hangingPunct="1"/>
              <a:t>121</a:t>
            </a:fld>
            <a:endParaRPr lang="en-US" sz="1200" b="0"/>
          </a:p>
        </p:txBody>
      </p:sp>
    </p:spTree>
    <p:extLst>
      <p:ext uri="{BB962C8B-B14F-4D97-AF65-F5344CB8AC3E}">
        <p14:creationId xmlns:p14="http://schemas.microsoft.com/office/powerpoint/2010/main" val="2971282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134</a:t>
            </a:fld>
            <a:endParaRPr lang="en-US"/>
          </a:p>
        </p:txBody>
      </p:sp>
    </p:spTree>
    <p:extLst>
      <p:ext uri="{BB962C8B-B14F-4D97-AF65-F5344CB8AC3E}">
        <p14:creationId xmlns:p14="http://schemas.microsoft.com/office/powerpoint/2010/main" val="2721242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135</a:t>
            </a:fld>
            <a:endParaRPr lang="en-US"/>
          </a:p>
        </p:txBody>
      </p:sp>
    </p:spTree>
    <p:extLst>
      <p:ext uri="{BB962C8B-B14F-4D97-AF65-F5344CB8AC3E}">
        <p14:creationId xmlns:p14="http://schemas.microsoft.com/office/powerpoint/2010/main" val="1900039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136</a:t>
            </a:fld>
            <a:endParaRPr lang="en-US"/>
          </a:p>
        </p:txBody>
      </p:sp>
    </p:spTree>
    <p:extLst>
      <p:ext uri="{BB962C8B-B14F-4D97-AF65-F5344CB8AC3E}">
        <p14:creationId xmlns:p14="http://schemas.microsoft.com/office/powerpoint/2010/main" val="1373309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10660-4D1E-4061-A76A-9456E813C558}" type="slidenum">
              <a:rPr lang="en-US" smtClean="0"/>
              <a:pPr>
                <a:defRPr/>
              </a:pPr>
              <a:t>137</a:t>
            </a:fld>
            <a:endParaRPr lang="en-US"/>
          </a:p>
        </p:txBody>
      </p:sp>
    </p:spTree>
    <p:extLst>
      <p:ext uri="{BB962C8B-B14F-4D97-AF65-F5344CB8AC3E}">
        <p14:creationId xmlns:p14="http://schemas.microsoft.com/office/powerpoint/2010/main" val="306952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E3CF5-4466-4EE5-8CFB-053904B4F57A}" type="slidenum">
              <a:rPr lang="en-US">
                <a:latin typeface="Arial" pitchFamily="34" charset="0"/>
              </a:rPr>
              <a:pPr/>
              <a:t>19</a:t>
            </a:fld>
            <a:endParaRPr lang="en-US">
              <a:latin typeface="Arial" pitchFamily="34" charset="0"/>
            </a:endParaRPr>
          </a:p>
        </p:txBody>
      </p:sp>
    </p:spTree>
    <p:extLst>
      <p:ext uri="{BB962C8B-B14F-4D97-AF65-F5344CB8AC3E}">
        <p14:creationId xmlns:p14="http://schemas.microsoft.com/office/powerpoint/2010/main" val="780084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138</a:t>
            </a:fld>
            <a:endParaRPr lang="en-US"/>
          </a:p>
        </p:txBody>
      </p:sp>
    </p:spTree>
    <p:extLst>
      <p:ext uri="{BB962C8B-B14F-4D97-AF65-F5344CB8AC3E}">
        <p14:creationId xmlns:p14="http://schemas.microsoft.com/office/powerpoint/2010/main" val="1995990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139</a:t>
            </a:fld>
            <a:endParaRPr lang="en-US"/>
          </a:p>
        </p:txBody>
      </p:sp>
    </p:spTree>
    <p:extLst>
      <p:ext uri="{BB962C8B-B14F-4D97-AF65-F5344CB8AC3E}">
        <p14:creationId xmlns:p14="http://schemas.microsoft.com/office/powerpoint/2010/main" val="1549276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FA1427-F629-44EE-B099-7B6A959136DA}" type="slidenum">
              <a:rPr lang="en-US"/>
              <a:pPr/>
              <a:t>140</a:t>
            </a:fld>
            <a:endParaRPr lang="en-US"/>
          </a:p>
        </p:txBody>
      </p:sp>
      <p:sp>
        <p:nvSpPr>
          <p:cNvPr id="1228802" name="Slide Image Placeholder 1"/>
          <p:cNvSpPr>
            <a:spLocks noGrp="1" noRot="1" noChangeAspect="1" noTextEdit="1"/>
          </p:cNvSpPr>
          <p:nvPr>
            <p:ph type="sldImg"/>
          </p:nvPr>
        </p:nvSpPr>
        <p:spPr>
          <a:xfrm>
            <a:off x="552450" y="673100"/>
            <a:ext cx="5994400" cy="3373438"/>
          </a:xfrm>
          <a:ln/>
        </p:spPr>
      </p:sp>
      <p:sp>
        <p:nvSpPr>
          <p:cNvPr id="122880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2880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B245C8CB-9985-4A3F-9EF1-0ABD45447A7D}" type="slidenum">
              <a:rPr lang="en-US" sz="1300">
                <a:cs typeface="Arial" pitchFamily="34" charset="0"/>
              </a:rPr>
              <a:pPr algn="r" defTabSz="1000888"/>
              <a:t>140</a:t>
            </a:fld>
            <a:endParaRPr lang="en-US" sz="1300" dirty="0">
              <a:cs typeface="Arial" pitchFamily="34" charset="0"/>
            </a:endParaRPr>
          </a:p>
        </p:txBody>
      </p:sp>
    </p:spTree>
    <p:extLst>
      <p:ext uri="{BB962C8B-B14F-4D97-AF65-F5344CB8AC3E}">
        <p14:creationId xmlns:p14="http://schemas.microsoft.com/office/powerpoint/2010/main" val="1458106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82ED153-1FD1-46F9-B6FA-2C0CDB93D3C6}" type="slidenum">
              <a:rPr lang="en-US"/>
              <a:pPr/>
              <a:t>141</a:t>
            </a:fld>
            <a:endParaRPr lang="en-US"/>
          </a:p>
        </p:txBody>
      </p:sp>
      <p:sp>
        <p:nvSpPr>
          <p:cNvPr id="1230850" name="Slide Image Placeholder 1"/>
          <p:cNvSpPr>
            <a:spLocks noGrp="1" noRot="1" noChangeAspect="1" noTextEdit="1"/>
          </p:cNvSpPr>
          <p:nvPr>
            <p:ph type="sldImg"/>
          </p:nvPr>
        </p:nvSpPr>
        <p:spPr>
          <a:xfrm>
            <a:off x="552450" y="673100"/>
            <a:ext cx="5994400" cy="3373438"/>
          </a:xfrm>
          <a:ln/>
        </p:spPr>
      </p:sp>
      <p:sp>
        <p:nvSpPr>
          <p:cNvPr id="1230851"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30852"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E45A6F70-6A83-423F-9AC0-F26A2E68E8BC}" type="slidenum">
              <a:rPr lang="en-US" sz="1300">
                <a:cs typeface="Arial" pitchFamily="34" charset="0"/>
              </a:rPr>
              <a:pPr algn="r" defTabSz="1000888"/>
              <a:t>141</a:t>
            </a:fld>
            <a:endParaRPr lang="en-US" sz="1300" dirty="0">
              <a:cs typeface="Arial" pitchFamily="34" charset="0"/>
            </a:endParaRPr>
          </a:p>
        </p:txBody>
      </p:sp>
    </p:spTree>
    <p:extLst>
      <p:ext uri="{BB962C8B-B14F-4D97-AF65-F5344CB8AC3E}">
        <p14:creationId xmlns:p14="http://schemas.microsoft.com/office/powerpoint/2010/main" val="673882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142</a:t>
            </a:fld>
            <a:endParaRPr lang="en-US"/>
          </a:p>
        </p:txBody>
      </p:sp>
    </p:spTree>
    <p:extLst>
      <p:ext uri="{BB962C8B-B14F-4D97-AF65-F5344CB8AC3E}">
        <p14:creationId xmlns:p14="http://schemas.microsoft.com/office/powerpoint/2010/main" val="4263808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8746209-C1A1-4756-9485-6ABE65E1F6B7}" type="slidenum">
              <a:rPr lang="en-US"/>
              <a:pPr/>
              <a:t>143</a:t>
            </a:fld>
            <a:endParaRPr lang="en-US"/>
          </a:p>
        </p:txBody>
      </p:sp>
      <p:sp>
        <p:nvSpPr>
          <p:cNvPr id="1232898" name="Slide Image Placeholder 1"/>
          <p:cNvSpPr>
            <a:spLocks noGrp="1" noRot="1" noChangeAspect="1" noTextEdit="1"/>
          </p:cNvSpPr>
          <p:nvPr>
            <p:ph type="sldImg"/>
          </p:nvPr>
        </p:nvSpPr>
        <p:spPr>
          <a:xfrm>
            <a:off x="552450" y="673100"/>
            <a:ext cx="5994400" cy="3373438"/>
          </a:xfrm>
          <a:ln/>
        </p:spPr>
      </p:sp>
      <p:sp>
        <p:nvSpPr>
          <p:cNvPr id="1232899"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32900"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10C9CEA2-A416-4C60-B681-0796C35C76E8}" type="slidenum">
              <a:rPr lang="en-US" sz="1300">
                <a:cs typeface="Arial" pitchFamily="34" charset="0"/>
              </a:rPr>
              <a:pPr algn="r" defTabSz="1000888"/>
              <a:t>143</a:t>
            </a:fld>
            <a:endParaRPr lang="en-US" sz="1300" dirty="0">
              <a:cs typeface="Arial" pitchFamily="34" charset="0"/>
            </a:endParaRPr>
          </a:p>
        </p:txBody>
      </p:sp>
    </p:spTree>
    <p:extLst>
      <p:ext uri="{BB962C8B-B14F-4D97-AF65-F5344CB8AC3E}">
        <p14:creationId xmlns:p14="http://schemas.microsoft.com/office/powerpoint/2010/main" val="3497532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81D6B73-F2F6-4E45-9E54-43FF8190116F}" type="slidenum">
              <a:rPr lang="en-US">
                <a:latin typeface="Arial" pitchFamily="34" charset="0"/>
              </a:rPr>
              <a:pPr/>
              <a:t>144</a:t>
            </a:fld>
            <a:endParaRPr lang="en-US">
              <a:latin typeface="Arial"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240834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145</a:t>
            </a:fld>
            <a:endParaRPr lang="en-US"/>
          </a:p>
        </p:txBody>
      </p:sp>
    </p:spTree>
    <p:extLst>
      <p:ext uri="{BB962C8B-B14F-4D97-AF65-F5344CB8AC3E}">
        <p14:creationId xmlns:p14="http://schemas.microsoft.com/office/powerpoint/2010/main" val="370854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9F5A4C6-7E04-4BAE-8A12-7F394273A686}" type="slidenum">
              <a:rPr lang="en-US"/>
              <a:pPr/>
              <a:t>146</a:t>
            </a:fld>
            <a:endParaRPr lang="en-US"/>
          </a:p>
        </p:txBody>
      </p:sp>
      <p:sp>
        <p:nvSpPr>
          <p:cNvPr id="1234946" name="Rectangle 7"/>
          <p:cNvSpPr txBox="1">
            <a:spLocks noGrp="1" noChangeArrowheads="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090E1A08-CC87-476C-A05E-653D6E7A85E4}" type="slidenum">
              <a:rPr lang="en-US" sz="1300">
                <a:cs typeface="Arial" pitchFamily="34" charset="0"/>
              </a:rPr>
              <a:pPr algn="r" defTabSz="1000888"/>
              <a:t>146</a:t>
            </a:fld>
            <a:endParaRPr lang="en-US" sz="1300" dirty="0">
              <a:cs typeface="Arial" pitchFamily="34" charset="0"/>
            </a:endParaRPr>
          </a:p>
        </p:txBody>
      </p:sp>
      <p:sp>
        <p:nvSpPr>
          <p:cNvPr id="1234947" name="Rectangle 2"/>
          <p:cNvSpPr>
            <a:spLocks noGrp="1" noRot="1" noChangeAspect="1" noChangeArrowheads="1" noTextEdit="1"/>
          </p:cNvSpPr>
          <p:nvPr>
            <p:ph type="sldImg"/>
          </p:nvPr>
        </p:nvSpPr>
        <p:spPr>
          <a:xfrm>
            <a:off x="552450" y="673100"/>
            <a:ext cx="5994400" cy="3373438"/>
          </a:xfrm>
          <a:ln/>
        </p:spPr>
      </p:sp>
      <p:sp>
        <p:nvSpPr>
          <p:cNvPr id="1234948" name="Rectangle 3"/>
          <p:cNvSpPr>
            <a:spLocks noGrp="1" noChangeArrowheads="1"/>
          </p:cNvSpPr>
          <p:nvPr>
            <p:ph type="body" idx="1"/>
          </p:nvPr>
        </p:nvSpPr>
        <p:spPr>
          <a:xfrm>
            <a:off x="711893" y="4272572"/>
            <a:ext cx="5678692" cy="4044658"/>
          </a:xfrm>
        </p:spPr>
        <p:txBody>
          <a:bodyPr lIns="99995" tIns="49995" rIns="99995" bIns="49995"/>
          <a:lstStyle/>
          <a:p>
            <a:endParaRPr lang="en-US"/>
          </a:p>
        </p:txBody>
      </p:sp>
    </p:spTree>
    <p:extLst>
      <p:ext uri="{BB962C8B-B14F-4D97-AF65-F5344CB8AC3E}">
        <p14:creationId xmlns:p14="http://schemas.microsoft.com/office/powerpoint/2010/main" val="33356727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147</a:t>
            </a:fld>
            <a:endParaRPr lang="en-US"/>
          </a:p>
        </p:txBody>
      </p:sp>
    </p:spTree>
    <p:extLst>
      <p:ext uri="{BB962C8B-B14F-4D97-AF65-F5344CB8AC3E}">
        <p14:creationId xmlns:p14="http://schemas.microsoft.com/office/powerpoint/2010/main" val="165890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E3CF5-4466-4EE5-8CFB-053904B4F57A}" type="slidenum">
              <a:rPr lang="en-US">
                <a:latin typeface="Arial" pitchFamily="34" charset="0"/>
              </a:rPr>
              <a:pPr/>
              <a:t>20</a:t>
            </a:fld>
            <a:endParaRPr lang="en-US">
              <a:latin typeface="Arial" pitchFamily="34" charset="0"/>
            </a:endParaRPr>
          </a:p>
        </p:txBody>
      </p:sp>
    </p:spTree>
    <p:extLst>
      <p:ext uri="{BB962C8B-B14F-4D97-AF65-F5344CB8AC3E}">
        <p14:creationId xmlns:p14="http://schemas.microsoft.com/office/powerpoint/2010/main" val="3475679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E3CF5-4466-4EE5-8CFB-053904B4F57A}" type="slidenum">
              <a:rPr lang="en-US">
                <a:latin typeface="Arial" pitchFamily="34" charset="0"/>
              </a:rPr>
              <a:pPr/>
              <a:t>151</a:t>
            </a:fld>
            <a:endParaRPr lang="en-US">
              <a:latin typeface="Arial" pitchFamily="34" charset="0"/>
            </a:endParaRPr>
          </a:p>
        </p:txBody>
      </p:sp>
    </p:spTree>
    <p:extLst>
      <p:ext uri="{BB962C8B-B14F-4D97-AF65-F5344CB8AC3E}">
        <p14:creationId xmlns:p14="http://schemas.microsoft.com/office/powerpoint/2010/main" val="27797544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4C4449-0F85-4270-8B73-17D7ED3FCE95}" type="slidenum">
              <a:rPr lang="en-US">
                <a:latin typeface="Arial" pitchFamily="34" charset="0"/>
              </a:rPr>
              <a:pPr/>
              <a:t>154</a:t>
            </a:fld>
            <a:endParaRPr lang="en-US">
              <a:latin typeface="Arial" pitchFamily="34" charset="0"/>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384736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4C4449-0F85-4270-8B73-17D7ED3FCE95}" type="slidenum">
              <a:rPr lang="en-US">
                <a:latin typeface="Arial" pitchFamily="34" charset="0"/>
              </a:rPr>
              <a:pPr/>
              <a:t>155</a:t>
            </a:fld>
            <a:endParaRPr lang="en-US">
              <a:latin typeface="Arial" pitchFamily="34" charset="0"/>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6006856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C39CAB-F686-47F3-8057-E78F8F27CB59}" type="slidenum">
              <a:rPr lang="en-US" smtClean="0"/>
              <a:pPr>
                <a:defRPr/>
              </a:pPr>
              <a:t>156</a:t>
            </a:fld>
            <a:endParaRPr lang="en-US"/>
          </a:p>
        </p:txBody>
      </p:sp>
    </p:spTree>
    <p:extLst>
      <p:ext uri="{BB962C8B-B14F-4D97-AF65-F5344CB8AC3E}">
        <p14:creationId xmlns:p14="http://schemas.microsoft.com/office/powerpoint/2010/main" val="2618583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0A45C67-4141-471C-B472-FFD74D3FA4CA}" type="slidenum">
              <a:rPr lang="en-US" smtClean="0"/>
              <a:pPr/>
              <a:t>158</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31288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1169AD-2642-499B-949B-9B19F19766B6}" type="slidenum">
              <a:rPr lang="en-US"/>
              <a:pPr/>
              <a:t>159</a:t>
            </a:fld>
            <a:endParaRPr lang="en-US"/>
          </a:p>
        </p:txBody>
      </p:sp>
      <p:sp>
        <p:nvSpPr>
          <p:cNvPr id="1236994" name="Slide Image Placeholder 1"/>
          <p:cNvSpPr>
            <a:spLocks noGrp="1" noRot="1" noChangeAspect="1" noTextEdit="1"/>
          </p:cNvSpPr>
          <p:nvPr>
            <p:ph type="sldImg"/>
          </p:nvPr>
        </p:nvSpPr>
        <p:spPr>
          <a:xfrm>
            <a:off x="552450" y="673100"/>
            <a:ext cx="5994400" cy="3373438"/>
          </a:xfrm>
          <a:ln/>
        </p:spPr>
      </p:sp>
      <p:sp>
        <p:nvSpPr>
          <p:cNvPr id="1236995"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36996"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98ABF667-812E-4163-8330-7A099802C9BC}" type="slidenum">
              <a:rPr lang="en-US" sz="1300">
                <a:cs typeface="Arial" pitchFamily="34" charset="0"/>
              </a:rPr>
              <a:pPr algn="r" defTabSz="1000888"/>
              <a:t>159</a:t>
            </a:fld>
            <a:endParaRPr lang="en-US" sz="1300" dirty="0">
              <a:cs typeface="Arial" pitchFamily="34" charset="0"/>
            </a:endParaRPr>
          </a:p>
        </p:txBody>
      </p:sp>
    </p:spTree>
    <p:extLst>
      <p:ext uri="{BB962C8B-B14F-4D97-AF65-F5344CB8AC3E}">
        <p14:creationId xmlns:p14="http://schemas.microsoft.com/office/powerpoint/2010/main" val="2174652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784511-570B-416A-BB9A-58DEEB0D486E}" type="slidenum">
              <a:rPr lang="en-US"/>
              <a:pPr/>
              <a:t>160</a:t>
            </a:fld>
            <a:endParaRPr lang="en-US"/>
          </a:p>
        </p:txBody>
      </p:sp>
      <p:sp>
        <p:nvSpPr>
          <p:cNvPr id="1239042" name="Slide Image Placeholder 1"/>
          <p:cNvSpPr>
            <a:spLocks noGrp="1" noRot="1" noChangeAspect="1" noTextEdit="1"/>
          </p:cNvSpPr>
          <p:nvPr>
            <p:ph type="sldImg"/>
          </p:nvPr>
        </p:nvSpPr>
        <p:spPr>
          <a:xfrm>
            <a:off x="552450" y="673100"/>
            <a:ext cx="5994400" cy="3373438"/>
          </a:xfrm>
          <a:ln/>
        </p:spPr>
      </p:sp>
      <p:sp>
        <p:nvSpPr>
          <p:cNvPr id="1239043"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39044"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652B9117-D5AE-4548-B3B8-590F31B2E1A3}" type="slidenum">
              <a:rPr lang="en-US" sz="1300">
                <a:cs typeface="Arial" pitchFamily="34" charset="0"/>
              </a:rPr>
              <a:pPr algn="r" defTabSz="1000888"/>
              <a:t>160</a:t>
            </a:fld>
            <a:endParaRPr lang="en-US" sz="1300" dirty="0">
              <a:cs typeface="Arial" pitchFamily="34" charset="0"/>
            </a:endParaRPr>
          </a:p>
        </p:txBody>
      </p:sp>
    </p:spTree>
    <p:extLst>
      <p:ext uri="{BB962C8B-B14F-4D97-AF65-F5344CB8AC3E}">
        <p14:creationId xmlns:p14="http://schemas.microsoft.com/office/powerpoint/2010/main" val="2341148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368393C-2104-4FAC-B634-C79DD5994035}" type="slidenum">
              <a:rPr lang="en-US"/>
              <a:pPr/>
              <a:t>161</a:t>
            </a:fld>
            <a:endParaRPr lang="en-US"/>
          </a:p>
        </p:txBody>
      </p:sp>
      <p:sp>
        <p:nvSpPr>
          <p:cNvPr id="1243138" name="Slide Image Placeholder 1"/>
          <p:cNvSpPr>
            <a:spLocks noGrp="1" noRot="1" noChangeAspect="1" noTextEdit="1"/>
          </p:cNvSpPr>
          <p:nvPr>
            <p:ph type="sldImg"/>
          </p:nvPr>
        </p:nvSpPr>
        <p:spPr>
          <a:xfrm>
            <a:off x="552450" y="673100"/>
            <a:ext cx="5994400" cy="3373438"/>
          </a:xfrm>
          <a:ln/>
        </p:spPr>
      </p:sp>
      <p:sp>
        <p:nvSpPr>
          <p:cNvPr id="1243139"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43140"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9F99F2D2-E2D6-437E-A8A9-E81351822737}" type="slidenum">
              <a:rPr lang="en-US" sz="1300">
                <a:cs typeface="Arial" pitchFamily="34" charset="0"/>
              </a:rPr>
              <a:pPr algn="r" defTabSz="1000888"/>
              <a:t>161</a:t>
            </a:fld>
            <a:endParaRPr lang="en-US" sz="1300" dirty="0">
              <a:cs typeface="Arial" pitchFamily="34" charset="0"/>
            </a:endParaRPr>
          </a:p>
        </p:txBody>
      </p:sp>
    </p:spTree>
    <p:extLst>
      <p:ext uri="{BB962C8B-B14F-4D97-AF65-F5344CB8AC3E}">
        <p14:creationId xmlns:p14="http://schemas.microsoft.com/office/powerpoint/2010/main" val="5983719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1C7E4-B96B-4B4C-9238-6692C6F8CD56}" type="slidenum">
              <a:rPr lang="en-US" smtClean="0"/>
              <a:pPr/>
              <a:t>162</a:t>
            </a:fld>
            <a:endParaRPr lang="en-US"/>
          </a:p>
        </p:txBody>
      </p:sp>
    </p:spTree>
    <p:extLst>
      <p:ext uri="{BB962C8B-B14F-4D97-AF65-F5344CB8AC3E}">
        <p14:creationId xmlns:p14="http://schemas.microsoft.com/office/powerpoint/2010/main" val="4035144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D3EB4B-94DB-465D-A66D-12E677B9DF09}" type="slidenum">
              <a:rPr lang="en-US"/>
              <a:pPr/>
              <a:t>163</a:t>
            </a:fld>
            <a:endParaRPr lang="en-US"/>
          </a:p>
        </p:txBody>
      </p:sp>
      <p:sp>
        <p:nvSpPr>
          <p:cNvPr id="1342466" name="Rectangle 7"/>
          <p:cNvSpPr txBox="1">
            <a:spLocks noGrp="1" noChangeArrowheads="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12590D11-F9AC-4F11-A964-1FC94F816BDF}" type="slidenum">
              <a:rPr lang="en-US" sz="1300">
                <a:cs typeface="Arial" pitchFamily="34" charset="0"/>
              </a:rPr>
              <a:pPr algn="r" defTabSz="1000888"/>
              <a:t>163</a:t>
            </a:fld>
            <a:endParaRPr lang="en-US" sz="1300" dirty="0">
              <a:cs typeface="Arial" pitchFamily="34" charset="0"/>
            </a:endParaRPr>
          </a:p>
        </p:txBody>
      </p:sp>
      <p:sp>
        <p:nvSpPr>
          <p:cNvPr id="1342467" name="Rectangle 2"/>
          <p:cNvSpPr>
            <a:spLocks noGrp="1" noRot="1" noChangeAspect="1" noChangeArrowheads="1" noTextEdit="1"/>
          </p:cNvSpPr>
          <p:nvPr>
            <p:ph type="sldImg"/>
          </p:nvPr>
        </p:nvSpPr>
        <p:spPr>
          <a:xfrm>
            <a:off x="552450" y="673100"/>
            <a:ext cx="5994400" cy="3373438"/>
          </a:xfrm>
          <a:ln/>
        </p:spPr>
      </p:sp>
      <p:sp>
        <p:nvSpPr>
          <p:cNvPr id="1342468" name="Rectangle 3"/>
          <p:cNvSpPr>
            <a:spLocks noGrp="1" noChangeArrowheads="1"/>
          </p:cNvSpPr>
          <p:nvPr>
            <p:ph type="body" idx="1"/>
          </p:nvPr>
        </p:nvSpPr>
        <p:spPr>
          <a:xfrm>
            <a:off x="711893" y="4272572"/>
            <a:ext cx="5678692" cy="4044658"/>
          </a:xfrm>
        </p:spPr>
        <p:txBody>
          <a:bodyPr lIns="99995" tIns="49995" rIns="99995" bIns="49995"/>
          <a:lstStyle/>
          <a:p>
            <a:endParaRPr lang="en-US"/>
          </a:p>
        </p:txBody>
      </p:sp>
    </p:spTree>
    <p:extLst>
      <p:ext uri="{BB962C8B-B14F-4D97-AF65-F5344CB8AC3E}">
        <p14:creationId xmlns:p14="http://schemas.microsoft.com/office/powerpoint/2010/main" val="194118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D41468-191B-4DB2-AA14-E42CF2FD3713}" type="slidenum">
              <a:rPr lang="en-US"/>
              <a:pPr/>
              <a:t>24</a:t>
            </a:fld>
            <a:endParaRPr lang="en-US"/>
          </a:p>
        </p:txBody>
      </p:sp>
      <p:sp>
        <p:nvSpPr>
          <p:cNvPr id="1241090" name="Slide Image Placeholder 1"/>
          <p:cNvSpPr>
            <a:spLocks noGrp="1" noRot="1" noChangeAspect="1" noTextEdit="1"/>
          </p:cNvSpPr>
          <p:nvPr>
            <p:ph type="sldImg"/>
          </p:nvPr>
        </p:nvSpPr>
        <p:spPr>
          <a:xfrm>
            <a:off x="552450" y="673100"/>
            <a:ext cx="5994400" cy="3373438"/>
          </a:xfrm>
          <a:ln/>
        </p:spPr>
      </p:sp>
      <p:sp>
        <p:nvSpPr>
          <p:cNvPr id="1241091" name="Notes Placeholder 2"/>
          <p:cNvSpPr>
            <a:spLocks noGrp="1"/>
          </p:cNvSpPr>
          <p:nvPr>
            <p:ph type="body" idx="1"/>
          </p:nvPr>
        </p:nvSpPr>
        <p:spPr>
          <a:xfrm>
            <a:off x="711893" y="4272572"/>
            <a:ext cx="5678692" cy="4044658"/>
          </a:xfrm>
        </p:spPr>
        <p:txBody>
          <a:bodyPr lIns="99995" tIns="49995" rIns="99995" bIns="49995"/>
          <a:lstStyle/>
          <a:p>
            <a:endParaRPr lang="en-US"/>
          </a:p>
        </p:txBody>
      </p:sp>
      <p:sp>
        <p:nvSpPr>
          <p:cNvPr id="1241092" name="Slide Number Placeholder 3"/>
          <p:cNvSpPr txBox="1">
            <a:spLocks noGrp="1"/>
          </p:cNvSpPr>
          <p:nvPr/>
        </p:nvSpPr>
        <p:spPr bwMode="auto">
          <a:xfrm>
            <a:off x="4023093" y="8540460"/>
            <a:ext cx="3077739" cy="449580"/>
          </a:xfrm>
          <a:prstGeom prst="rect">
            <a:avLst/>
          </a:prstGeom>
          <a:noFill/>
          <a:ln w="9525">
            <a:noFill/>
            <a:miter lim="800000"/>
            <a:headEnd/>
            <a:tailEnd/>
          </a:ln>
        </p:spPr>
        <p:txBody>
          <a:bodyPr lIns="99995" tIns="49995" rIns="99995" bIns="49995" anchor="b"/>
          <a:lstStyle/>
          <a:p>
            <a:pPr algn="r" defTabSz="1000888"/>
            <a:fld id="{A09009B2-707A-4890-96CD-73D16ECEBDB0}" type="slidenum">
              <a:rPr lang="en-US" sz="1300">
                <a:cs typeface="Arial" pitchFamily="34" charset="0"/>
              </a:rPr>
              <a:pPr algn="r" defTabSz="1000888"/>
              <a:t>24</a:t>
            </a:fld>
            <a:endParaRPr lang="en-US" sz="1300" dirty="0">
              <a:cs typeface="Arial" pitchFamily="34" charset="0"/>
            </a:endParaRPr>
          </a:p>
        </p:txBody>
      </p:sp>
    </p:spTree>
    <p:extLst>
      <p:ext uri="{BB962C8B-B14F-4D97-AF65-F5344CB8AC3E}">
        <p14:creationId xmlns:p14="http://schemas.microsoft.com/office/powerpoint/2010/main" val="21436076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4292AF-0D61-4218-BBA9-B077142ACFBB}" type="slidenum">
              <a:rPr lang="en-US" smtClean="0"/>
              <a:pPr/>
              <a:t>164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2801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4292AF-0D61-4218-BBA9-B077142ACFBB}" type="slidenum">
              <a:rPr lang="en-US" smtClean="0"/>
              <a:pPr/>
              <a:t>165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47619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108000E-2EEF-46DF-B595-99F82BBAF318}" type="slidenum">
              <a:rPr lang="en-US" smtClean="0"/>
              <a:pPr/>
              <a:t>166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48029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14D4DF-FDF9-43B5-B014-B49632D701D4}" type="slidenum">
              <a:rPr lang="en-US">
                <a:latin typeface="Arial" pitchFamily="34" charset="0"/>
              </a:rPr>
              <a:pPr/>
              <a:t>168</a:t>
            </a:fld>
            <a:endParaRPr lang="en-US">
              <a:latin typeface="Arial" pitchFamily="34" charset="0"/>
            </a:endParaRPr>
          </a:p>
        </p:txBody>
      </p:sp>
    </p:spTree>
    <p:extLst>
      <p:ext uri="{BB962C8B-B14F-4D97-AF65-F5344CB8AC3E}">
        <p14:creationId xmlns:p14="http://schemas.microsoft.com/office/powerpoint/2010/main" val="10248596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7093866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8847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25</a:t>
            </a:fld>
            <a:endParaRPr lang="en-US"/>
          </a:p>
        </p:txBody>
      </p:sp>
    </p:spTree>
    <p:extLst>
      <p:ext uri="{BB962C8B-B14F-4D97-AF65-F5344CB8AC3E}">
        <p14:creationId xmlns:p14="http://schemas.microsoft.com/office/powerpoint/2010/main" val="114049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074138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081317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970818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0" y="6251575"/>
            <a:ext cx="26416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860800" y="6248400"/>
            <a:ext cx="5181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9042400" y="6248400"/>
            <a:ext cx="2540000" cy="457200"/>
          </a:xfrm>
          <a:prstGeom prst="rect">
            <a:avLst/>
          </a:prstGeom>
        </p:spPr>
        <p:txBody>
          <a:bodyPr/>
          <a:lstStyle>
            <a:lvl1pPr>
              <a:defRPr/>
            </a:lvl1pPr>
          </a:lstStyle>
          <a:p>
            <a:pPr>
              <a:defRPr/>
            </a:pPr>
            <a:fld id="{4E287D04-5CE1-4155-A03E-2395AD0E9B41}" type="slidenum">
              <a:rPr lang="en-US"/>
              <a:pPr>
                <a:defRPr/>
              </a:pPr>
              <a:t>‹#›</a:t>
            </a:fld>
            <a:endParaRPr lang="en-US"/>
          </a:p>
        </p:txBody>
      </p:sp>
    </p:spTree>
    <p:extLst>
      <p:ext uri="{BB962C8B-B14F-4D97-AF65-F5344CB8AC3E}">
        <p14:creationId xmlns:p14="http://schemas.microsoft.com/office/powerpoint/2010/main" val="87548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0" y="6251575"/>
            <a:ext cx="2641600" cy="45720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860800" y="6248400"/>
            <a:ext cx="5181600" cy="457200"/>
          </a:xfrm>
          <a:prstGeom prst="rect">
            <a:avLst/>
          </a:prstGeo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9042400" y="6248400"/>
            <a:ext cx="2540000" cy="457200"/>
          </a:xfrm>
          <a:prstGeom prst="rect">
            <a:avLst/>
          </a:prstGeom>
        </p:spPr>
        <p:txBody>
          <a:bodyPr/>
          <a:lstStyle>
            <a:lvl1pPr>
              <a:defRPr>
                <a:latin typeface="Arial" charset="0"/>
              </a:defRPr>
            </a:lvl1pPr>
          </a:lstStyle>
          <a:p>
            <a:pPr>
              <a:defRPr/>
            </a:pPr>
            <a:fld id="{F349E9B0-791F-4772-99C0-37885747D107}" type="slidenum">
              <a:rPr lang="en-US"/>
              <a:pPr>
                <a:defRPr/>
              </a:pPr>
              <a:t>‹#›</a:t>
            </a:fld>
            <a:endParaRPr lang="en-US"/>
          </a:p>
        </p:txBody>
      </p:sp>
    </p:spTree>
    <p:extLst>
      <p:ext uri="{BB962C8B-B14F-4D97-AF65-F5344CB8AC3E}">
        <p14:creationId xmlns:p14="http://schemas.microsoft.com/office/powerpoint/2010/main" val="7498563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29366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201197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512329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EB07B-E5F4-48CE-9F4A-8072C9AFE241}" type="datetimeFigureOut">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115652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EB07B-E5F4-48CE-9F4A-8072C9AFE241}" type="datetimeFigureOut">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065670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EB07B-E5F4-48CE-9F4A-8072C9AFE241}" type="datetimeFigureOut">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1007777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104346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981742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EB07B-E5F4-48CE-9F4A-8072C9AFE241}" type="datetimeFigureOut">
              <a:rPr lang="en-US" smtClean="0"/>
              <a:t>8/9/2017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529CA-73AF-4AA0-A602-B0639C7687E7}" type="slidenum">
              <a:rPr lang="en-US" smtClean="0"/>
              <a:t>‹#›</a:t>
            </a:fld>
            <a:endParaRPr lang="en-US"/>
          </a:p>
        </p:txBody>
      </p:sp>
    </p:spTree>
    <p:extLst>
      <p:ext uri="{BB962C8B-B14F-4D97-AF65-F5344CB8AC3E}">
        <p14:creationId xmlns:p14="http://schemas.microsoft.com/office/powerpoint/2010/main" val="353858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7.jpeg"/><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1.gi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2A657F9F-2681-4C28-BB78-2A904A6FAF3F}" type="slidenum">
              <a:rPr lang="en-US" smtClean="0"/>
              <a:pPr>
                <a:defRPr/>
              </a:pPr>
              <a:t>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1" y="1371601"/>
            <a:ext cx="3962401" cy="3962401"/>
          </a:xfrm>
          <a:prstGeom prst="rect">
            <a:avLst/>
          </a:prstGeom>
        </p:spPr>
      </p:pic>
    </p:spTree>
    <p:extLst>
      <p:ext uri="{BB962C8B-B14F-4D97-AF65-F5344CB8AC3E}">
        <p14:creationId xmlns:p14="http://schemas.microsoft.com/office/powerpoint/2010/main" val="284291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ience.lotsoflessons.com/science_variables.gif"/>
          <p:cNvPicPr>
            <a:picLocks noChangeAspect="1" noChangeArrowheads="1"/>
          </p:cNvPicPr>
          <p:nvPr/>
        </p:nvPicPr>
        <p:blipFill rotWithShape="1">
          <a:blip r:embed="rId2">
            <a:extLst>
              <a:ext uri="{28A0092B-C50C-407E-A947-70E740481C1C}">
                <a14:useLocalDpi xmlns:a14="http://schemas.microsoft.com/office/drawing/2010/main" val="0"/>
              </a:ext>
            </a:extLst>
          </a:blip>
          <a:srcRect b="11941"/>
          <a:stretch/>
        </p:blipFill>
        <p:spPr bwMode="auto">
          <a:xfrm>
            <a:off x="639977" y="155174"/>
            <a:ext cx="11059272" cy="67028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97541" y="793376"/>
            <a:ext cx="2057400" cy="1506071"/>
          </a:xfrm>
          <a:prstGeom prst="wedgeRoundRectCallout">
            <a:avLst>
              <a:gd name="adj1" fmla="val -2532"/>
              <a:gd name="adj2" fmla="val 1897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do you define success</a:t>
            </a:r>
            <a:r>
              <a:rPr lang="en-US" dirty="0"/>
              <a:t>?</a:t>
            </a:r>
          </a:p>
        </p:txBody>
      </p:sp>
      <p:sp>
        <p:nvSpPr>
          <p:cNvPr id="5" name="Rounded Rectangular Callout 4"/>
          <p:cNvSpPr/>
          <p:nvPr/>
        </p:nvSpPr>
        <p:spPr>
          <a:xfrm>
            <a:off x="5317332" y="241369"/>
            <a:ext cx="2601719" cy="704407"/>
          </a:xfrm>
          <a:prstGeom prst="wedgeRoundRectCallout">
            <a:avLst>
              <a:gd name="adj1" fmla="val -1206"/>
              <a:gd name="adj2" fmla="val 596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Revenue mix</a:t>
            </a:r>
            <a:endParaRPr lang="en-US" dirty="0"/>
          </a:p>
        </p:txBody>
      </p:sp>
      <p:sp>
        <p:nvSpPr>
          <p:cNvPr id="6" name="Rounded Rectangular Callout 5"/>
          <p:cNvSpPr/>
          <p:nvPr/>
        </p:nvSpPr>
        <p:spPr>
          <a:xfrm>
            <a:off x="8679356" y="266006"/>
            <a:ext cx="3162329" cy="679770"/>
          </a:xfrm>
          <a:prstGeom prst="wedgeRoundRectCallout">
            <a:avLst>
              <a:gd name="adj1" fmla="val 6322"/>
              <a:gd name="adj2" fmla="val 53928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Staffing philosophy</a:t>
            </a:r>
            <a:r>
              <a:rPr lang="en-US" dirty="0"/>
              <a:t>?</a:t>
            </a:r>
          </a:p>
        </p:txBody>
      </p:sp>
      <p:sp>
        <p:nvSpPr>
          <p:cNvPr id="8" name="Rounded Rectangular Callout 7"/>
          <p:cNvSpPr/>
          <p:nvPr/>
        </p:nvSpPr>
        <p:spPr>
          <a:xfrm>
            <a:off x="6169613" y="1321758"/>
            <a:ext cx="2057400" cy="1506071"/>
          </a:xfrm>
          <a:prstGeom prst="wedgeRoundRectCallout">
            <a:avLst>
              <a:gd name="adj1" fmla="val 30172"/>
              <a:gd name="adj2" fmla="val 1748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Age of your practice</a:t>
            </a:r>
            <a:endParaRPr lang="en-US" dirty="0"/>
          </a:p>
        </p:txBody>
      </p:sp>
      <p:sp>
        <p:nvSpPr>
          <p:cNvPr id="9" name="Rounded Rectangular Callout 8"/>
          <p:cNvSpPr/>
          <p:nvPr/>
        </p:nvSpPr>
        <p:spPr>
          <a:xfrm>
            <a:off x="8524078" y="1321758"/>
            <a:ext cx="2057400" cy="1506071"/>
          </a:xfrm>
          <a:prstGeom prst="wedgeRoundRectCallout">
            <a:avLst>
              <a:gd name="adj1" fmla="val -16788"/>
              <a:gd name="adj2" fmla="val 16113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Size of your practice</a:t>
            </a:r>
            <a:endParaRPr lang="en-US" dirty="0"/>
          </a:p>
        </p:txBody>
      </p:sp>
      <p:sp>
        <p:nvSpPr>
          <p:cNvPr id="3" name="TextBox 2"/>
          <p:cNvSpPr txBox="1"/>
          <p:nvPr/>
        </p:nvSpPr>
        <p:spPr>
          <a:xfrm>
            <a:off x="3948958" y="5605912"/>
            <a:ext cx="4223207" cy="1200329"/>
          </a:xfrm>
          <a:prstGeom prst="rect">
            <a:avLst/>
          </a:prstGeom>
          <a:noFill/>
        </p:spPr>
        <p:txBody>
          <a:bodyPr wrap="none" rtlCol="0">
            <a:spAutoFit/>
          </a:bodyPr>
          <a:lstStyle/>
          <a:p>
            <a:r>
              <a:rPr lang="en-US" sz="7200" dirty="0"/>
              <a:t>VARIABLES</a:t>
            </a:r>
          </a:p>
        </p:txBody>
      </p:sp>
    </p:spTree>
    <p:extLst>
      <p:ext uri="{BB962C8B-B14F-4D97-AF65-F5344CB8AC3E}">
        <p14:creationId xmlns:p14="http://schemas.microsoft.com/office/powerpoint/2010/main" val="2446545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905000" y="228600"/>
            <a:ext cx="8153400" cy="5942456"/>
          </a:xfrm>
          <a:prstGeom prst="cloud">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40000"/>
                  <a:lumOff val="60000"/>
                </a:schemeClr>
              </a:solidFill>
            </a:endParaRPr>
          </a:p>
        </p:txBody>
      </p:sp>
      <p:sp>
        <p:nvSpPr>
          <p:cNvPr id="33797" name="Content Placeholder 2"/>
          <p:cNvSpPr>
            <a:spLocks noGrp="1"/>
          </p:cNvSpPr>
          <p:nvPr>
            <p:ph idx="1"/>
          </p:nvPr>
        </p:nvSpPr>
        <p:spPr>
          <a:xfrm>
            <a:off x="2095500" y="1371600"/>
            <a:ext cx="8229600" cy="3962400"/>
          </a:xfrm>
        </p:spPr>
        <p:txBody>
          <a:bodyPr/>
          <a:lstStyle/>
          <a:p>
            <a:pPr algn="ctr">
              <a:buFont typeface="Wingdings 2" pitchFamily="18" charset="2"/>
              <a:buNone/>
            </a:pPr>
            <a:endParaRPr lang="en-US" sz="4800" dirty="0"/>
          </a:p>
          <a:p>
            <a:pPr algn="ctr">
              <a:buFont typeface="Wingdings 2" pitchFamily="18" charset="2"/>
              <a:buNone/>
            </a:pPr>
            <a:r>
              <a:rPr lang="en-US" sz="4800" dirty="0"/>
              <a:t>Money IN</a:t>
            </a:r>
          </a:p>
          <a:p>
            <a:pPr algn="ctr">
              <a:spcAft>
                <a:spcPts val="3000"/>
              </a:spcAft>
              <a:buNone/>
            </a:pPr>
            <a:r>
              <a:rPr lang="en-US" sz="4800" dirty="0"/>
              <a:t>Money OUT</a:t>
            </a:r>
          </a:p>
          <a:p>
            <a:pPr algn="ctr">
              <a:buFont typeface="Wingdings 2" pitchFamily="18" charset="2"/>
              <a:buNone/>
            </a:pPr>
            <a:r>
              <a:rPr lang="en-US" sz="4800" dirty="0"/>
              <a:t>Money LEFT OVER</a:t>
            </a:r>
          </a:p>
        </p:txBody>
      </p:sp>
      <p:cxnSp>
        <p:nvCxnSpPr>
          <p:cNvPr id="7" name="Straight Connector 6"/>
          <p:cNvCxnSpPr/>
          <p:nvPr/>
        </p:nvCxnSpPr>
        <p:spPr>
          <a:xfrm>
            <a:off x="4088985" y="4022832"/>
            <a:ext cx="4267200" cy="15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542155"/>
            <a:ext cx="4572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32B49594-4BC3-4EBB-A436-AB1C6A4E736E}" type="slidenum">
              <a:rPr lang="en-US" smtClean="0"/>
              <a:pPr>
                <a:defRPr/>
              </a:pPr>
              <a:t>100</a:t>
            </a:fld>
            <a:endParaRPr lang="en-US" dirty="0"/>
          </a:p>
        </p:txBody>
      </p:sp>
      <p:sp>
        <p:nvSpPr>
          <p:cNvPr id="2" name="Left Arrow 1"/>
          <p:cNvSpPr/>
          <p:nvPr/>
        </p:nvSpPr>
        <p:spPr>
          <a:xfrm>
            <a:off x="7898985" y="2877208"/>
            <a:ext cx="733097" cy="788275"/>
          </a:xfrm>
          <a:prstGeom prst="leftArrow">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854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Title 1"/>
          <p:cNvSpPr>
            <a:spLocks noGrp="1"/>
          </p:cNvSpPr>
          <p:nvPr>
            <p:ph type="title" idx="4294967295"/>
          </p:nvPr>
        </p:nvSpPr>
        <p:spPr/>
        <p:txBody>
          <a:bodyPr/>
          <a:lstStyle/>
          <a:p>
            <a:r>
              <a:rPr lang="en-US" sz="6000"/>
              <a:t>Expenses</a:t>
            </a:r>
          </a:p>
        </p:txBody>
      </p:sp>
      <p:sp>
        <p:nvSpPr>
          <p:cNvPr id="1217539" name="Content Placeholder 2"/>
          <p:cNvSpPr>
            <a:spLocks noGrp="1"/>
          </p:cNvSpPr>
          <p:nvPr>
            <p:ph idx="4294967295"/>
          </p:nvPr>
        </p:nvSpPr>
        <p:spPr>
          <a:xfrm>
            <a:off x="3162300" y="1997075"/>
            <a:ext cx="3657600" cy="3810000"/>
          </a:xfrm>
        </p:spPr>
        <p:txBody>
          <a:bodyPr/>
          <a:lstStyle/>
          <a:p>
            <a:r>
              <a:rPr lang="en-US" b="1" dirty="0"/>
              <a:t>COGS</a:t>
            </a:r>
          </a:p>
          <a:p>
            <a:r>
              <a:rPr lang="en-US" b="1" dirty="0"/>
              <a:t>Staff Payroll</a:t>
            </a:r>
          </a:p>
          <a:p>
            <a:r>
              <a:rPr lang="en-US" b="1" dirty="0"/>
              <a:t>Overhead</a:t>
            </a:r>
          </a:p>
          <a:p>
            <a:r>
              <a:rPr lang="en-US" b="1" dirty="0"/>
              <a:t>Marketing</a:t>
            </a:r>
          </a:p>
          <a:p>
            <a:r>
              <a:rPr lang="en-US" b="1" dirty="0"/>
              <a:t>Clinical Equipment</a:t>
            </a:r>
          </a:p>
          <a:p>
            <a:r>
              <a:rPr lang="en-US" b="1" dirty="0"/>
              <a:t>Occupancy</a:t>
            </a:r>
          </a:p>
        </p:txBody>
      </p:sp>
      <p:sp>
        <p:nvSpPr>
          <p:cNvPr id="1217540" name="TextBox 3"/>
          <p:cNvSpPr txBox="1">
            <a:spLocks noChangeArrowheads="1"/>
          </p:cNvSpPr>
          <p:nvPr/>
        </p:nvSpPr>
        <p:spPr bwMode="auto">
          <a:xfrm>
            <a:off x="583324" y="3064754"/>
            <a:ext cx="10949152" cy="830997"/>
          </a:xfrm>
          <a:prstGeom prst="rect">
            <a:avLst/>
          </a:prstGeom>
          <a:noFill/>
          <a:ln w="9525">
            <a:noFill/>
            <a:miter lim="800000"/>
            <a:headEnd/>
            <a:tailEnd/>
          </a:ln>
        </p:spPr>
        <p:txBody>
          <a:bodyPr wrap="square">
            <a:spAutoFit/>
          </a:bodyPr>
          <a:lstStyle/>
          <a:p>
            <a:r>
              <a:rPr lang="en-US" sz="4800" dirty="0">
                <a:cs typeface="Arial" pitchFamily="34" charset="0"/>
              </a:rPr>
              <a:t>Gross -                                 = Optometric Net</a:t>
            </a:r>
          </a:p>
        </p:txBody>
      </p:sp>
      <p:sp>
        <p:nvSpPr>
          <p:cNvPr id="5" name="Left Brace 4"/>
          <p:cNvSpPr/>
          <p:nvPr/>
        </p:nvSpPr>
        <p:spPr>
          <a:xfrm>
            <a:off x="2676525"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6" name="Left Brace 5"/>
          <p:cNvSpPr/>
          <p:nvPr/>
        </p:nvSpPr>
        <p:spPr>
          <a:xfrm flipH="1">
            <a:off x="6266136"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101</a:t>
            </a:fld>
            <a:endParaRPr lang="en-US"/>
          </a:p>
        </p:txBody>
      </p:sp>
    </p:spTree>
    <p:extLst>
      <p:ext uri="{BB962C8B-B14F-4D97-AF65-F5344CB8AC3E}">
        <p14:creationId xmlns:p14="http://schemas.microsoft.com/office/powerpoint/2010/main" val="3878642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Title 1"/>
          <p:cNvSpPr>
            <a:spLocks noGrp="1"/>
          </p:cNvSpPr>
          <p:nvPr>
            <p:ph type="title" idx="4294967295"/>
          </p:nvPr>
        </p:nvSpPr>
        <p:spPr/>
        <p:txBody>
          <a:bodyPr/>
          <a:lstStyle/>
          <a:p>
            <a:r>
              <a:rPr lang="en-US" sz="6000"/>
              <a:t>Expenses</a:t>
            </a:r>
          </a:p>
        </p:txBody>
      </p:sp>
      <p:sp>
        <p:nvSpPr>
          <p:cNvPr id="1217539" name="Content Placeholder 2"/>
          <p:cNvSpPr>
            <a:spLocks noGrp="1"/>
          </p:cNvSpPr>
          <p:nvPr>
            <p:ph idx="4294967295"/>
          </p:nvPr>
        </p:nvSpPr>
        <p:spPr>
          <a:xfrm>
            <a:off x="3162300" y="1997075"/>
            <a:ext cx="3657600" cy="3810000"/>
          </a:xfrm>
        </p:spPr>
        <p:txBody>
          <a:bodyPr/>
          <a:lstStyle/>
          <a:p>
            <a:r>
              <a:rPr lang="en-US" b="1" dirty="0"/>
              <a:t>COGS</a:t>
            </a:r>
          </a:p>
          <a:p>
            <a:r>
              <a:rPr lang="en-US" b="1" dirty="0"/>
              <a:t>Staff Payroll</a:t>
            </a:r>
          </a:p>
          <a:p>
            <a:r>
              <a:rPr lang="en-US" b="1" dirty="0"/>
              <a:t>Overhead</a:t>
            </a:r>
          </a:p>
          <a:p>
            <a:r>
              <a:rPr lang="en-US" b="1" dirty="0"/>
              <a:t>Marketing</a:t>
            </a:r>
          </a:p>
          <a:p>
            <a:r>
              <a:rPr lang="en-US" b="1" dirty="0"/>
              <a:t>Clinical Equipment</a:t>
            </a:r>
          </a:p>
          <a:p>
            <a:r>
              <a:rPr lang="en-US" b="1" dirty="0"/>
              <a:t>Occupancy</a:t>
            </a:r>
          </a:p>
        </p:txBody>
      </p:sp>
      <p:sp>
        <p:nvSpPr>
          <p:cNvPr id="1217540" name="TextBox 3"/>
          <p:cNvSpPr txBox="1">
            <a:spLocks noChangeArrowheads="1"/>
          </p:cNvSpPr>
          <p:nvPr/>
        </p:nvSpPr>
        <p:spPr bwMode="auto">
          <a:xfrm>
            <a:off x="583324" y="3064754"/>
            <a:ext cx="10949152" cy="830997"/>
          </a:xfrm>
          <a:prstGeom prst="rect">
            <a:avLst/>
          </a:prstGeom>
          <a:noFill/>
          <a:ln w="9525">
            <a:noFill/>
            <a:miter lim="800000"/>
            <a:headEnd/>
            <a:tailEnd/>
          </a:ln>
        </p:spPr>
        <p:txBody>
          <a:bodyPr wrap="square">
            <a:spAutoFit/>
          </a:bodyPr>
          <a:lstStyle/>
          <a:p>
            <a:r>
              <a:rPr lang="en-US" sz="4800" dirty="0">
                <a:cs typeface="Arial" pitchFamily="34" charset="0"/>
              </a:rPr>
              <a:t>Gross -                                 = Optometric Net</a:t>
            </a:r>
          </a:p>
        </p:txBody>
      </p:sp>
      <p:sp>
        <p:nvSpPr>
          <p:cNvPr id="5" name="Left Brace 4"/>
          <p:cNvSpPr/>
          <p:nvPr/>
        </p:nvSpPr>
        <p:spPr>
          <a:xfrm>
            <a:off x="2676525"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6" name="Left Brace 5"/>
          <p:cNvSpPr/>
          <p:nvPr/>
        </p:nvSpPr>
        <p:spPr>
          <a:xfrm flipH="1">
            <a:off x="6266136"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102</a:t>
            </a:fld>
            <a:endParaRPr lang="en-US"/>
          </a:p>
        </p:txBody>
      </p:sp>
      <p:sp>
        <p:nvSpPr>
          <p:cNvPr id="2" name="TextBox 1"/>
          <p:cNvSpPr txBox="1"/>
          <p:nvPr/>
        </p:nvSpPr>
        <p:spPr>
          <a:xfrm>
            <a:off x="8153400" y="3679500"/>
            <a:ext cx="2135521" cy="1446550"/>
          </a:xfrm>
          <a:prstGeom prst="rect">
            <a:avLst/>
          </a:prstGeom>
          <a:noFill/>
        </p:spPr>
        <p:txBody>
          <a:bodyPr wrap="none" rtlCol="0">
            <a:spAutoFit/>
          </a:bodyPr>
          <a:lstStyle/>
          <a:p>
            <a:r>
              <a:rPr lang="en-US" sz="8800" dirty="0">
                <a:solidFill>
                  <a:srgbClr val="0047D6"/>
                </a:solidFill>
              </a:rPr>
              <a:t>30%</a:t>
            </a:r>
          </a:p>
        </p:txBody>
      </p:sp>
      <p:sp>
        <p:nvSpPr>
          <p:cNvPr id="9" name="TextBox 8"/>
          <p:cNvSpPr txBox="1"/>
          <p:nvPr/>
        </p:nvSpPr>
        <p:spPr>
          <a:xfrm>
            <a:off x="3518067" y="4848391"/>
            <a:ext cx="2135521" cy="1446550"/>
          </a:xfrm>
          <a:prstGeom prst="rect">
            <a:avLst/>
          </a:prstGeom>
          <a:noFill/>
        </p:spPr>
        <p:txBody>
          <a:bodyPr wrap="none" rtlCol="0">
            <a:spAutoFit/>
          </a:bodyPr>
          <a:lstStyle/>
          <a:p>
            <a:r>
              <a:rPr lang="en-US" sz="8800" dirty="0">
                <a:solidFill>
                  <a:srgbClr val="0047D6"/>
                </a:solidFill>
              </a:rPr>
              <a:t>70%</a:t>
            </a:r>
          </a:p>
        </p:txBody>
      </p:sp>
      <p:sp>
        <p:nvSpPr>
          <p:cNvPr id="10" name="TextBox 9"/>
          <p:cNvSpPr txBox="1"/>
          <p:nvPr/>
        </p:nvSpPr>
        <p:spPr>
          <a:xfrm>
            <a:off x="276028" y="3529628"/>
            <a:ext cx="2707793" cy="1446550"/>
          </a:xfrm>
          <a:prstGeom prst="rect">
            <a:avLst/>
          </a:prstGeom>
          <a:noFill/>
        </p:spPr>
        <p:txBody>
          <a:bodyPr wrap="none" rtlCol="0">
            <a:spAutoFit/>
          </a:bodyPr>
          <a:lstStyle/>
          <a:p>
            <a:r>
              <a:rPr lang="en-US" sz="8800" dirty="0">
                <a:solidFill>
                  <a:srgbClr val="0047D6"/>
                </a:solidFill>
              </a:rPr>
              <a:t>100%</a:t>
            </a:r>
          </a:p>
        </p:txBody>
      </p:sp>
    </p:spTree>
    <p:extLst>
      <p:ext uri="{BB962C8B-B14F-4D97-AF65-F5344CB8AC3E}">
        <p14:creationId xmlns:p14="http://schemas.microsoft.com/office/powerpoint/2010/main" val="3133694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Title 1"/>
          <p:cNvSpPr>
            <a:spLocks noGrp="1"/>
          </p:cNvSpPr>
          <p:nvPr>
            <p:ph type="title" idx="4294967295"/>
          </p:nvPr>
        </p:nvSpPr>
        <p:spPr/>
        <p:txBody>
          <a:bodyPr/>
          <a:lstStyle/>
          <a:p>
            <a:r>
              <a:rPr lang="en-US" sz="6000"/>
              <a:t>Expenses</a:t>
            </a:r>
          </a:p>
        </p:txBody>
      </p:sp>
      <p:sp>
        <p:nvSpPr>
          <p:cNvPr id="1217539" name="Content Placeholder 2"/>
          <p:cNvSpPr>
            <a:spLocks noGrp="1"/>
          </p:cNvSpPr>
          <p:nvPr>
            <p:ph idx="4294967295"/>
          </p:nvPr>
        </p:nvSpPr>
        <p:spPr>
          <a:xfrm>
            <a:off x="3162300" y="1997075"/>
            <a:ext cx="3657600" cy="3810000"/>
          </a:xfrm>
        </p:spPr>
        <p:txBody>
          <a:bodyPr/>
          <a:lstStyle/>
          <a:p>
            <a:r>
              <a:rPr lang="en-US" b="1" dirty="0"/>
              <a:t>COGS</a:t>
            </a:r>
          </a:p>
          <a:p>
            <a:r>
              <a:rPr lang="en-US" b="1" dirty="0"/>
              <a:t>Staff Payroll</a:t>
            </a:r>
          </a:p>
          <a:p>
            <a:r>
              <a:rPr lang="en-US" b="1" dirty="0"/>
              <a:t>Overhead</a:t>
            </a:r>
          </a:p>
          <a:p>
            <a:r>
              <a:rPr lang="en-US" b="1" dirty="0"/>
              <a:t>Marketing</a:t>
            </a:r>
          </a:p>
          <a:p>
            <a:r>
              <a:rPr lang="en-US" b="1" dirty="0"/>
              <a:t>Clinical Equipment</a:t>
            </a:r>
          </a:p>
          <a:p>
            <a:r>
              <a:rPr lang="en-US" b="1" dirty="0"/>
              <a:t>Occupancy</a:t>
            </a:r>
          </a:p>
        </p:txBody>
      </p:sp>
      <p:sp>
        <p:nvSpPr>
          <p:cNvPr id="1217540" name="TextBox 3"/>
          <p:cNvSpPr txBox="1">
            <a:spLocks noChangeArrowheads="1"/>
          </p:cNvSpPr>
          <p:nvPr/>
        </p:nvSpPr>
        <p:spPr bwMode="auto">
          <a:xfrm>
            <a:off x="583324" y="3064754"/>
            <a:ext cx="10949152" cy="830997"/>
          </a:xfrm>
          <a:prstGeom prst="rect">
            <a:avLst/>
          </a:prstGeom>
          <a:noFill/>
          <a:ln w="9525">
            <a:noFill/>
            <a:miter lim="800000"/>
            <a:headEnd/>
            <a:tailEnd/>
          </a:ln>
        </p:spPr>
        <p:txBody>
          <a:bodyPr wrap="square">
            <a:spAutoFit/>
          </a:bodyPr>
          <a:lstStyle/>
          <a:p>
            <a:r>
              <a:rPr lang="en-US" sz="4800" dirty="0">
                <a:cs typeface="Arial" pitchFamily="34" charset="0"/>
              </a:rPr>
              <a:t>Gross -                                 = Optometric Net</a:t>
            </a:r>
          </a:p>
        </p:txBody>
      </p:sp>
      <p:sp>
        <p:nvSpPr>
          <p:cNvPr id="5" name="Left Brace 4"/>
          <p:cNvSpPr/>
          <p:nvPr/>
        </p:nvSpPr>
        <p:spPr>
          <a:xfrm>
            <a:off x="2676525"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6" name="Left Brace 5"/>
          <p:cNvSpPr/>
          <p:nvPr/>
        </p:nvSpPr>
        <p:spPr>
          <a:xfrm flipH="1">
            <a:off x="6266136"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103</a:t>
            </a:fld>
            <a:endParaRPr lang="en-US"/>
          </a:p>
        </p:txBody>
      </p:sp>
      <p:sp>
        <p:nvSpPr>
          <p:cNvPr id="2" name="TextBox 1"/>
          <p:cNvSpPr txBox="1"/>
          <p:nvPr/>
        </p:nvSpPr>
        <p:spPr>
          <a:xfrm>
            <a:off x="8153400" y="3679500"/>
            <a:ext cx="2135521" cy="1446550"/>
          </a:xfrm>
          <a:prstGeom prst="rect">
            <a:avLst/>
          </a:prstGeom>
          <a:noFill/>
        </p:spPr>
        <p:txBody>
          <a:bodyPr wrap="none" rtlCol="0">
            <a:spAutoFit/>
          </a:bodyPr>
          <a:lstStyle/>
          <a:p>
            <a:r>
              <a:rPr lang="en-US" sz="8800" dirty="0">
                <a:solidFill>
                  <a:srgbClr val="0047D6"/>
                </a:solidFill>
              </a:rPr>
              <a:t>40%</a:t>
            </a:r>
          </a:p>
        </p:txBody>
      </p:sp>
      <p:sp>
        <p:nvSpPr>
          <p:cNvPr id="9" name="TextBox 8"/>
          <p:cNvSpPr txBox="1"/>
          <p:nvPr/>
        </p:nvSpPr>
        <p:spPr>
          <a:xfrm>
            <a:off x="3518067" y="4848391"/>
            <a:ext cx="2135521" cy="1446550"/>
          </a:xfrm>
          <a:prstGeom prst="rect">
            <a:avLst/>
          </a:prstGeom>
          <a:noFill/>
        </p:spPr>
        <p:txBody>
          <a:bodyPr wrap="none" rtlCol="0">
            <a:spAutoFit/>
          </a:bodyPr>
          <a:lstStyle/>
          <a:p>
            <a:r>
              <a:rPr lang="en-US" sz="8800" dirty="0">
                <a:solidFill>
                  <a:srgbClr val="0047D6"/>
                </a:solidFill>
              </a:rPr>
              <a:t>60%</a:t>
            </a:r>
          </a:p>
        </p:txBody>
      </p:sp>
      <p:sp>
        <p:nvSpPr>
          <p:cNvPr id="10" name="TextBox 9"/>
          <p:cNvSpPr txBox="1"/>
          <p:nvPr/>
        </p:nvSpPr>
        <p:spPr>
          <a:xfrm>
            <a:off x="276028" y="3529628"/>
            <a:ext cx="2707793" cy="1446550"/>
          </a:xfrm>
          <a:prstGeom prst="rect">
            <a:avLst/>
          </a:prstGeom>
          <a:noFill/>
        </p:spPr>
        <p:txBody>
          <a:bodyPr wrap="none" rtlCol="0">
            <a:spAutoFit/>
          </a:bodyPr>
          <a:lstStyle/>
          <a:p>
            <a:r>
              <a:rPr lang="en-US" sz="8800" dirty="0">
                <a:solidFill>
                  <a:srgbClr val="0047D6"/>
                </a:solidFill>
              </a:rPr>
              <a:t>100%</a:t>
            </a:r>
          </a:p>
        </p:txBody>
      </p:sp>
    </p:spTree>
    <p:extLst>
      <p:ext uri="{BB962C8B-B14F-4D97-AF65-F5344CB8AC3E}">
        <p14:creationId xmlns:p14="http://schemas.microsoft.com/office/powerpoint/2010/main" val="3941323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Title 1"/>
          <p:cNvSpPr>
            <a:spLocks noGrp="1"/>
          </p:cNvSpPr>
          <p:nvPr>
            <p:ph type="title" idx="4294967295"/>
          </p:nvPr>
        </p:nvSpPr>
        <p:spPr/>
        <p:txBody>
          <a:bodyPr/>
          <a:lstStyle/>
          <a:p>
            <a:r>
              <a:rPr lang="en-US" sz="6000"/>
              <a:t>Expenses</a:t>
            </a:r>
          </a:p>
        </p:txBody>
      </p:sp>
      <p:sp>
        <p:nvSpPr>
          <p:cNvPr id="1217539" name="Content Placeholder 2"/>
          <p:cNvSpPr>
            <a:spLocks noGrp="1"/>
          </p:cNvSpPr>
          <p:nvPr>
            <p:ph idx="4294967295"/>
          </p:nvPr>
        </p:nvSpPr>
        <p:spPr>
          <a:xfrm>
            <a:off x="3162300" y="1997075"/>
            <a:ext cx="3657600" cy="3810000"/>
          </a:xfrm>
        </p:spPr>
        <p:txBody>
          <a:bodyPr/>
          <a:lstStyle/>
          <a:p>
            <a:r>
              <a:rPr lang="en-US" b="1" dirty="0"/>
              <a:t>COGS</a:t>
            </a:r>
          </a:p>
          <a:p>
            <a:r>
              <a:rPr lang="en-US" b="1" dirty="0"/>
              <a:t>Staff Payroll</a:t>
            </a:r>
          </a:p>
          <a:p>
            <a:r>
              <a:rPr lang="en-US" b="1" dirty="0"/>
              <a:t>Overhead</a:t>
            </a:r>
          </a:p>
          <a:p>
            <a:r>
              <a:rPr lang="en-US" b="1" dirty="0"/>
              <a:t>Marketing</a:t>
            </a:r>
          </a:p>
          <a:p>
            <a:r>
              <a:rPr lang="en-US" b="1" dirty="0"/>
              <a:t>Clinical Equipment</a:t>
            </a:r>
          </a:p>
          <a:p>
            <a:r>
              <a:rPr lang="en-US" b="1" dirty="0"/>
              <a:t>Occupancy</a:t>
            </a:r>
          </a:p>
        </p:txBody>
      </p:sp>
      <p:sp>
        <p:nvSpPr>
          <p:cNvPr id="1217540" name="TextBox 3"/>
          <p:cNvSpPr txBox="1">
            <a:spLocks noChangeArrowheads="1"/>
          </p:cNvSpPr>
          <p:nvPr/>
        </p:nvSpPr>
        <p:spPr bwMode="auto">
          <a:xfrm>
            <a:off x="583324" y="3064754"/>
            <a:ext cx="10949152" cy="830997"/>
          </a:xfrm>
          <a:prstGeom prst="rect">
            <a:avLst/>
          </a:prstGeom>
          <a:noFill/>
          <a:ln w="9525">
            <a:noFill/>
            <a:miter lim="800000"/>
            <a:headEnd/>
            <a:tailEnd/>
          </a:ln>
        </p:spPr>
        <p:txBody>
          <a:bodyPr wrap="square">
            <a:spAutoFit/>
          </a:bodyPr>
          <a:lstStyle/>
          <a:p>
            <a:r>
              <a:rPr lang="en-US" sz="4800" dirty="0">
                <a:cs typeface="Arial" pitchFamily="34" charset="0"/>
              </a:rPr>
              <a:t>Gross -                                 = Optometric Net</a:t>
            </a:r>
          </a:p>
        </p:txBody>
      </p:sp>
      <p:sp>
        <p:nvSpPr>
          <p:cNvPr id="5" name="Left Brace 4"/>
          <p:cNvSpPr/>
          <p:nvPr/>
        </p:nvSpPr>
        <p:spPr>
          <a:xfrm>
            <a:off x="2676525"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6" name="Left Brace 5"/>
          <p:cNvSpPr/>
          <p:nvPr/>
        </p:nvSpPr>
        <p:spPr>
          <a:xfrm flipH="1">
            <a:off x="6266136" y="1690688"/>
            <a:ext cx="476250" cy="36576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104</a:t>
            </a:fld>
            <a:endParaRPr lang="en-US"/>
          </a:p>
        </p:txBody>
      </p:sp>
      <p:sp>
        <p:nvSpPr>
          <p:cNvPr id="2" name="TextBox 1"/>
          <p:cNvSpPr txBox="1"/>
          <p:nvPr/>
        </p:nvSpPr>
        <p:spPr>
          <a:xfrm>
            <a:off x="8153400" y="3679500"/>
            <a:ext cx="2135521" cy="1446550"/>
          </a:xfrm>
          <a:prstGeom prst="rect">
            <a:avLst/>
          </a:prstGeom>
          <a:noFill/>
        </p:spPr>
        <p:txBody>
          <a:bodyPr wrap="none" rtlCol="0">
            <a:spAutoFit/>
          </a:bodyPr>
          <a:lstStyle/>
          <a:p>
            <a:r>
              <a:rPr lang="en-US" sz="8800" dirty="0">
                <a:solidFill>
                  <a:srgbClr val="0047D6"/>
                </a:solidFill>
              </a:rPr>
              <a:t>35%</a:t>
            </a:r>
          </a:p>
        </p:txBody>
      </p:sp>
      <p:sp>
        <p:nvSpPr>
          <p:cNvPr id="9" name="TextBox 8"/>
          <p:cNvSpPr txBox="1"/>
          <p:nvPr/>
        </p:nvSpPr>
        <p:spPr>
          <a:xfrm>
            <a:off x="3518067" y="4848391"/>
            <a:ext cx="2135521" cy="1446550"/>
          </a:xfrm>
          <a:prstGeom prst="rect">
            <a:avLst/>
          </a:prstGeom>
          <a:noFill/>
        </p:spPr>
        <p:txBody>
          <a:bodyPr wrap="none" rtlCol="0">
            <a:spAutoFit/>
          </a:bodyPr>
          <a:lstStyle/>
          <a:p>
            <a:r>
              <a:rPr lang="en-US" sz="8800" dirty="0">
                <a:solidFill>
                  <a:srgbClr val="0047D6"/>
                </a:solidFill>
              </a:rPr>
              <a:t>65%</a:t>
            </a:r>
          </a:p>
        </p:txBody>
      </p:sp>
      <p:sp>
        <p:nvSpPr>
          <p:cNvPr id="10" name="TextBox 9"/>
          <p:cNvSpPr txBox="1"/>
          <p:nvPr/>
        </p:nvSpPr>
        <p:spPr>
          <a:xfrm>
            <a:off x="276028" y="3529628"/>
            <a:ext cx="2707793" cy="1446550"/>
          </a:xfrm>
          <a:prstGeom prst="rect">
            <a:avLst/>
          </a:prstGeom>
          <a:noFill/>
        </p:spPr>
        <p:txBody>
          <a:bodyPr wrap="none" rtlCol="0">
            <a:spAutoFit/>
          </a:bodyPr>
          <a:lstStyle/>
          <a:p>
            <a:r>
              <a:rPr lang="en-US" sz="8800" dirty="0">
                <a:solidFill>
                  <a:srgbClr val="0047D6"/>
                </a:solidFill>
              </a:rPr>
              <a:t>100%</a:t>
            </a:r>
          </a:p>
        </p:txBody>
      </p:sp>
    </p:spTree>
    <p:extLst>
      <p:ext uri="{BB962C8B-B14F-4D97-AF65-F5344CB8AC3E}">
        <p14:creationId xmlns:p14="http://schemas.microsoft.com/office/powerpoint/2010/main" val="2419984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2B49594-4BC3-4EBB-A436-AB1C6A4E736E}" type="slidenum">
              <a:rPr lang="en-US" smtClean="0"/>
              <a:pPr>
                <a:defRPr/>
              </a:pPr>
              <a:t>105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15511287"/>
              </p:ext>
            </p:extLst>
          </p:nvPr>
        </p:nvGraphicFramePr>
        <p:xfrm>
          <a:off x="1789387" y="157655"/>
          <a:ext cx="8466082" cy="6500555"/>
        </p:xfrm>
        <a:graphic>
          <a:graphicData uri="http://schemas.openxmlformats.org/drawingml/2006/table">
            <a:tbl>
              <a:tblPr>
                <a:tableStyleId>{5C22544A-7EE6-4342-B048-85BDC9FD1C3A}</a:tableStyleId>
              </a:tblPr>
              <a:tblGrid>
                <a:gridCol w="4684104">
                  <a:extLst>
                    <a:ext uri="{9D8B030D-6E8A-4147-A177-3AD203B41FA5}">
                      <a16:colId xmlns:a16="http://schemas.microsoft.com/office/drawing/2014/main" val="20000"/>
                    </a:ext>
                  </a:extLst>
                </a:gridCol>
                <a:gridCol w="2116520">
                  <a:extLst>
                    <a:ext uri="{9D8B030D-6E8A-4147-A177-3AD203B41FA5}">
                      <a16:colId xmlns:a16="http://schemas.microsoft.com/office/drawing/2014/main" val="20001"/>
                    </a:ext>
                  </a:extLst>
                </a:gridCol>
                <a:gridCol w="1665458">
                  <a:extLst>
                    <a:ext uri="{9D8B030D-6E8A-4147-A177-3AD203B41FA5}">
                      <a16:colId xmlns:a16="http://schemas.microsoft.com/office/drawing/2014/main" val="20002"/>
                    </a:ext>
                  </a:extLst>
                </a:gridCol>
              </a:tblGrid>
              <a:tr h="556955">
                <a:tc>
                  <a:txBody>
                    <a:bodyPr/>
                    <a:lstStyle/>
                    <a:p>
                      <a:pPr algn="l" fontAlgn="b"/>
                      <a:r>
                        <a:rPr lang="en-US" sz="2000" u="none" strike="noStrike" dirty="0">
                          <a:effectLst/>
                          <a:latin typeface="+mn-lt"/>
                        </a:rPr>
                        <a:t>                              </a:t>
                      </a:r>
                      <a:r>
                        <a:rPr lang="en-US" sz="2000" b="1" u="none" strike="noStrike" dirty="0">
                          <a:solidFill>
                            <a:srgbClr val="0047D6"/>
                          </a:solidFill>
                          <a:effectLst/>
                          <a:latin typeface="+mn-lt"/>
                        </a:rPr>
                        <a:t>1 FTE OD, 1 location</a:t>
                      </a:r>
                      <a:endParaRPr lang="en-US" sz="2000" b="1" i="0" u="none" strike="noStrike" dirty="0">
                        <a:solidFill>
                          <a:srgbClr val="0047D6"/>
                        </a:solidFill>
                        <a:effectLst/>
                        <a:latin typeface="+mn-lt"/>
                      </a:endParaRPr>
                    </a:p>
                  </a:txBody>
                  <a:tcPr marL="9525" marR="9525" marT="9525" marB="0" anchor="b"/>
                </a:tc>
                <a:tc>
                  <a:txBody>
                    <a:bodyPr/>
                    <a:lstStyle/>
                    <a:p>
                      <a:pPr algn="ctr" fontAlgn="b"/>
                      <a:r>
                        <a:rPr lang="en-US" sz="2000" b="1" u="none" strike="noStrike" dirty="0">
                          <a:solidFill>
                            <a:srgbClr val="0047D6"/>
                          </a:solidFill>
                          <a:effectLst/>
                          <a:latin typeface="+mn-lt"/>
                        </a:rPr>
                        <a:t>Benchmarks</a:t>
                      </a:r>
                      <a:endParaRPr lang="en-US" sz="2000" b="1" i="0" u="none" strike="noStrike" dirty="0">
                        <a:solidFill>
                          <a:srgbClr val="0047D6"/>
                        </a:solidFill>
                        <a:effectLst/>
                        <a:latin typeface="+mn-lt"/>
                      </a:endParaRPr>
                    </a:p>
                  </a:txBody>
                  <a:tcPr marL="9525" marR="9525" marT="9525" marB="0" anchor="b"/>
                </a:tc>
                <a:tc>
                  <a:txBody>
                    <a:bodyPr/>
                    <a:lstStyle/>
                    <a:p>
                      <a:pPr algn="l" fontAlgn="b"/>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0"/>
                  </a:ext>
                </a:extLst>
              </a:tr>
              <a:tr h="307710">
                <a:tc>
                  <a:txBody>
                    <a:bodyPr/>
                    <a:lstStyle/>
                    <a:p>
                      <a:pPr algn="l" fontAlgn="b"/>
                      <a:r>
                        <a:rPr lang="en-US" sz="2000" b="1" u="none" strike="noStrike" dirty="0">
                          <a:solidFill>
                            <a:srgbClr val="002060"/>
                          </a:solidFill>
                          <a:effectLst/>
                          <a:latin typeface="+mn-lt"/>
                        </a:rPr>
                        <a:t>INCOME</a:t>
                      </a:r>
                      <a:endParaRPr lang="en-US" sz="2000" b="1" i="0" u="none" strike="noStrike" dirty="0">
                        <a:solidFill>
                          <a:srgbClr val="00206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rgbClr val="000000"/>
                        </a:solidFill>
                        <a:effectLst/>
                        <a:latin typeface="+mn-lt"/>
                      </a:endParaRPr>
                    </a:p>
                  </a:txBody>
                  <a:tcPr marL="9525" marR="9525" marT="9525" marB="0" anchor="b">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07710">
                <a:tc>
                  <a:txBody>
                    <a:bodyPr/>
                    <a:lstStyle/>
                    <a:p>
                      <a:pPr algn="l" fontAlgn="b"/>
                      <a:r>
                        <a:rPr lang="en-US" sz="2400" u="none" strike="noStrike" dirty="0">
                          <a:effectLst/>
                          <a:latin typeface="+mn-lt"/>
                        </a:rPr>
                        <a:t>      Gross Revenue</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u="none" strike="noStrike" dirty="0">
                          <a:effectLst/>
                          <a:latin typeface="+mn-lt"/>
                        </a:rPr>
                        <a:t>$700,000 </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7710">
                <a:tc>
                  <a:txBody>
                    <a:bodyPr/>
                    <a:lstStyle/>
                    <a:p>
                      <a:pPr algn="l" fontAlgn="b"/>
                      <a:endParaRPr lang="en-US" sz="2400" b="0" i="0" u="none" strike="noStrike" dirty="0">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US" sz="24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US" sz="2400" b="0" i="0" u="none" strike="noStrike" dirty="0">
                        <a:solidFill>
                          <a:srgbClr val="000000"/>
                        </a:solidFill>
                        <a:effectLst/>
                        <a:latin typeface="+mn-lt"/>
                      </a:endParaRPr>
                    </a:p>
                  </a:txBody>
                  <a:tcPr marL="9525" marR="9525" marT="9525" marB="0" anchor="b">
                    <a:lnT w="12700" cap="flat" cmpd="sng" algn="ctr">
                      <a:noFill/>
                      <a:prstDash val="solid"/>
                      <a:round/>
                      <a:headEnd type="none" w="med" len="med"/>
                      <a:tailEnd type="none" w="med" len="med"/>
                    </a:lnT>
                  </a:tcPr>
                </a:tc>
                <a:extLst>
                  <a:ext uri="{0D108BD9-81ED-4DB2-BD59-A6C34878D82A}">
                    <a16:rowId xmlns:a16="http://schemas.microsoft.com/office/drawing/2014/main" val="10004"/>
                  </a:ext>
                </a:extLst>
              </a:tr>
              <a:tr h="307710">
                <a:tc>
                  <a:txBody>
                    <a:bodyPr/>
                    <a:lstStyle/>
                    <a:p>
                      <a:pPr algn="l" fontAlgn="b"/>
                      <a:r>
                        <a:rPr lang="en-US" sz="2400" b="1" u="none" strike="noStrike" dirty="0">
                          <a:solidFill>
                            <a:srgbClr val="002060"/>
                          </a:solidFill>
                          <a:effectLst/>
                          <a:latin typeface="+mn-lt"/>
                        </a:rPr>
                        <a:t>EXPENSES</a:t>
                      </a:r>
                      <a:endParaRPr lang="en-US" sz="2400" b="1" i="0" u="none" strike="noStrike" dirty="0">
                        <a:solidFill>
                          <a:srgbClr val="00206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07710">
                <a:tc>
                  <a:txBody>
                    <a:bodyPr/>
                    <a:lstStyle/>
                    <a:p>
                      <a:pPr algn="l" rtl="0" fontAlgn="ctr">
                        <a:buClr>
                          <a:srgbClr val="000000"/>
                        </a:buClr>
                        <a:buSzPts val="1100"/>
                        <a:buFont typeface="Calibri" panose="020F0502020204030204" pitchFamily="34" charset="0"/>
                        <a:buNone/>
                      </a:pPr>
                      <a:r>
                        <a:rPr lang="en-US" sz="2400" b="0" i="0" u="none" strike="noStrike">
                          <a:solidFill>
                            <a:srgbClr val="000000"/>
                          </a:solidFill>
                          <a:effectLst/>
                          <a:latin typeface="+mn-lt"/>
                        </a:rPr>
                        <a:t>COGS</a:t>
                      </a:r>
                      <a:endParaRPr lang="en-US" sz="2400" b="0" i="0" u="none" strike="noStrike" dirty="0">
                        <a:solidFill>
                          <a:srgbClr val="000000"/>
                        </a:solidFill>
                        <a:effectLst/>
                        <a:latin typeface="+mn-lt"/>
                      </a:endParaRP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$175,000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25.0%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7710">
                <a:tc>
                  <a:txBody>
                    <a:bodyPr/>
                    <a:lstStyle/>
                    <a:p>
                      <a:pPr algn="l" rtl="0" fontAlgn="ctr">
                        <a:buClr>
                          <a:srgbClr val="000000"/>
                        </a:buClr>
                        <a:buSzPts val="1100"/>
                        <a:buFont typeface="Calibri" panose="020F0502020204030204" pitchFamily="34" charset="0"/>
                        <a:buNone/>
                      </a:pPr>
                      <a:r>
                        <a:rPr lang="en-US" sz="2400" b="0" i="0" u="none" strike="noStrike" dirty="0">
                          <a:solidFill>
                            <a:srgbClr val="000000"/>
                          </a:solidFill>
                          <a:effectLst/>
                          <a:latin typeface="+mn-lt"/>
                        </a:rPr>
                        <a:t>Staff Payroll</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$140,000 </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20.0%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07710">
                <a:tc>
                  <a:txBody>
                    <a:bodyPr/>
                    <a:lstStyle/>
                    <a:p>
                      <a:pPr algn="l" rtl="0" fontAlgn="ctr"/>
                      <a:r>
                        <a:rPr lang="en-US" sz="2400" u="none" strike="noStrike" dirty="0">
                          <a:effectLst/>
                          <a:latin typeface="+mn-lt"/>
                        </a:rPr>
                        <a:t>Doctor Payroll</a:t>
                      </a:r>
                      <a:endParaRPr lang="en-US" sz="2400" b="0" i="0" u="none" strike="noStrike" dirty="0">
                        <a:solidFill>
                          <a:srgbClr val="000000"/>
                        </a:solidFill>
                        <a:effectLst/>
                        <a:latin typeface="+mn-lt"/>
                      </a:endParaRP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$140,000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20.0%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7710">
                <a:tc>
                  <a:txBody>
                    <a:bodyPr/>
                    <a:lstStyle/>
                    <a:p>
                      <a:pPr algn="l" rtl="0" fontAlgn="ctr">
                        <a:buClr>
                          <a:srgbClr val="000000"/>
                        </a:buClr>
                        <a:buSzPts val="1100"/>
                        <a:buFont typeface="Calibri" panose="020F0502020204030204" pitchFamily="34" charset="0"/>
                        <a:buNone/>
                      </a:pPr>
                      <a:r>
                        <a:rPr lang="en-US" sz="2400" b="0" i="0" u="none" strike="noStrike" dirty="0">
                          <a:solidFill>
                            <a:srgbClr val="000000"/>
                          </a:solidFill>
                          <a:effectLst/>
                          <a:latin typeface="+mn-lt"/>
                        </a:rPr>
                        <a:t>Marketing</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$7,000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07710">
                <a:tc>
                  <a:txBody>
                    <a:bodyPr/>
                    <a:lstStyle/>
                    <a:p>
                      <a:pPr algn="l" rtl="0" fontAlgn="ctr">
                        <a:buClr>
                          <a:srgbClr val="000000"/>
                        </a:buClr>
                        <a:buSzPts val="1100"/>
                        <a:buFont typeface="Calibri" panose="020F0502020204030204" pitchFamily="34" charset="0"/>
                        <a:buNone/>
                      </a:pPr>
                      <a:r>
                        <a:rPr lang="en-US" sz="2400" b="0" i="0" u="none" strike="noStrike" dirty="0">
                          <a:solidFill>
                            <a:srgbClr val="000000"/>
                          </a:solidFill>
                          <a:effectLst/>
                          <a:latin typeface="+mn-lt"/>
                        </a:rPr>
                        <a:t>Clinical Equipment</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$7,000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07710">
                <a:tc>
                  <a:txBody>
                    <a:bodyPr/>
                    <a:lstStyle/>
                    <a:p>
                      <a:pPr algn="l" rtl="0" fontAlgn="ctr">
                        <a:buClr>
                          <a:srgbClr val="000000"/>
                        </a:buClr>
                        <a:buSzPts val="1100"/>
                        <a:buFont typeface="Calibri" panose="020F0502020204030204" pitchFamily="34" charset="0"/>
                        <a:buNone/>
                      </a:pPr>
                      <a:r>
                        <a:rPr lang="en-US" sz="2400" b="0" i="0" u="none" strike="noStrike" dirty="0">
                          <a:solidFill>
                            <a:srgbClr val="000000"/>
                          </a:solidFill>
                          <a:effectLst/>
                          <a:latin typeface="+mn-lt"/>
                        </a:rPr>
                        <a:t>Occupancy</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$56,000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8.0%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07710">
                <a:tc>
                  <a:txBody>
                    <a:bodyPr/>
                    <a:lstStyle/>
                    <a:p>
                      <a:pPr algn="l" rtl="0" fontAlgn="ctr">
                        <a:buClr>
                          <a:srgbClr val="000000"/>
                        </a:buClr>
                        <a:buSzPts val="1100"/>
                        <a:buFont typeface="Calibri" panose="020F0502020204030204" pitchFamily="34" charset="0"/>
                        <a:buNone/>
                      </a:pPr>
                      <a:r>
                        <a:rPr lang="en-US" sz="2400" b="0" i="0" u="none" strike="noStrike" dirty="0">
                          <a:solidFill>
                            <a:srgbClr val="000000"/>
                          </a:solidFill>
                          <a:effectLst/>
                          <a:latin typeface="+mn-lt"/>
                        </a:rPr>
                        <a:t>Overhead</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latin typeface="+mn-lt"/>
                        </a:rPr>
                        <a:t>$70,000 </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10.0%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07710">
                <a:tc>
                  <a:txBody>
                    <a:bodyPr/>
                    <a:lstStyle/>
                    <a:p>
                      <a:pPr algn="l" rtl="0" fontAlgn="ctr"/>
                      <a:r>
                        <a:rPr lang="en-US" sz="2400" b="1" i="0" u="none" strike="noStrike" dirty="0">
                          <a:solidFill>
                            <a:srgbClr val="C00000"/>
                          </a:solidFill>
                          <a:effectLst/>
                          <a:latin typeface="+mn-lt"/>
                        </a:rPr>
                        <a:t>TOTAL EXPENSES</a:t>
                      </a:r>
                    </a:p>
                  </a:txBody>
                  <a:tcPr marL="3429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dirty="0">
                          <a:solidFill>
                            <a:srgbClr val="C00000"/>
                          </a:solidFill>
                          <a:effectLst/>
                          <a:latin typeface="+mn-lt"/>
                        </a:rPr>
                        <a:t>$595,000 </a:t>
                      </a:r>
                      <a:endParaRPr lang="en-US" sz="2400" b="1" i="0" u="none" strike="noStrike" dirty="0">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dirty="0">
                          <a:solidFill>
                            <a:srgbClr val="C00000"/>
                          </a:solidFill>
                          <a:effectLst/>
                          <a:latin typeface="+mn-lt"/>
                        </a:rPr>
                        <a:t>85.0%</a:t>
                      </a:r>
                      <a:endParaRPr lang="en-US" sz="2400" b="1" i="0" u="none" strike="noStrike" dirty="0">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07710">
                <a:tc>
                  <a:txBody>
                    <a:bodyPr/>
                    <a:lstStyle/>
                    <a:p>
                      <a:pPr algn="l" rtl="0" fontAlgn="ctr"/>
                      <a:endParaRPr lang="en-US" sz="2400" b="0" i="0" u="none" strike="noStrike">
                        <a:solidFill>
                          <a:srgbClr val="000000"/>
                        </a:solidFill>
                        <a:effectLst/>
                        <a:latin typeface="+mn-lt"/>
                      </a:endParaRPr>
                    </a:p>
                  </a:txBody>
                  <a:tcPr marL="342900"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307710">
                <a:tc>
                  <a:txBody>
                    <a:bodyPr/>
                    <a:lstStyle/>
                    <a:p>
                      <a:pPr algn="l" rtl="0" fontAlgn="ctr"/>
                      <a:r>
                        <a:rPr lang="en-US" sz="2400" b="1" u="none" strike="noStrike" dirty="0">
                          <a:solidFill>
                            <a:srgbClr val="002060"/>
                          </a:solidFill>
                          <a:effectLst/>
                          <a:latin typeface="+mn-lt"/>
                        </a:rPr>
                        <a:t>NET</a:t>
                      </a:r>
                      <a:endParaRPr lang="en-US" sz="2400" b="1" i="0" u="none" strike="noStrike" dirty="0">
                        <a:solidFill>
                          <a:srgbClr val="00206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$105,000 </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latin typeface="+mn-lt"/>
                        </a:rPr>
                        <a:t>15.0%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307710">
                <a:tc>
                  <a:txBody>
                    <a:bodyPr/>
                    <a:lstStyle/>
                    <a:p>
                      <a:pPr algn="l" fontAlgn="b"/>
                      <a:endParaRPr lang="en-US" sz="2400" b="0" i="0" u="none" strike="noStrike" dirty="0">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307710">
                <a:tc>
                  <a:txBody>
                    <a:bodyPr/>
                    <a:lstStyle/>
                    <a:p>
                      <a:pPr algn="l" fontAlgn="b"/>
                      <a:r>
                        <a:rPr lang="en-US" sz="2400" b="1" u="none" strike="noStrike" dirty="0">
                          <a:solidFill>
                            <a:srgbClr val="002060"/>
                          </a:solidFill>
                          <a:effectLst/>
                          <a:latin typeface="+mn-lt"/>
                        </a:rPr>
                        <a:t>OPTOMETRIC NET</a:t>
                      </a:r>
                      <a:endParaRPr lang="en-US" sz="2400" b="1" i="0" u="none" strike="noStrike" dirty="0">
                        <a:solidFill>
                          <a:srgbClr val="00206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dirty="0">
                          <a:solidFill>
                            <a:srgbClr val="C00000"/>
                          </a:solidFill>
                          <a:effectLst/>
                          <a:latin typeface="+mn-lt"/>
                        </a:rPr>
                        <a:t>$245,000 </a:t>
                      </a:r>
                      <a:endParaRPr lang="en-US" sz="2400" b="1" i="0" u="none" strike="noStrike" dirty="0">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dirty="0">
                          <a:solidFill>
                            <a:srgbClr val="C00000"/>
                          </a:solidFill>
                          <a:effectLst/>
                          <a:latin typeface="+mn-lt"/>
                        </a:rPr>
                        <a:t>35.0%</a:t>
                      </a:r>
                      <a:endParaRPr lang="en-US" sz="2400" b="1" i="0" u="none" strike="noStrike" dirty="0">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196383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Title 1"/>
          <p:cNvSpPr>
            <a:spLocks noGrp="1"/>
          </p:cNvSpPr>
          <p:nvPr>
            <p:ph type="title" idx="4294967295"/>
          </p:nvPr>
        </p:nvSpPr>
        <p:spPr>
          <a:xfrm>
            <a:off x="2286000" y="381000"/>
            <a:ext cx="7239000" cy="1112838"/>
          </a:xfrm>
        </p:spPr>
        <p:txBody>
          <a:bodyPr/>
          <a:lstStyle/>
          <a:p>
            <a:r>
              <a:rPr lang="en-US" dirty="0"/>
              <a:t>Cost of Goods Sold</a:t>
            </a:r>
            <a:br>
              <a:rPr lang="en-US" dirty="0"/>
            </a:br>
            <a:r>
              <a:rPr lang="en-US" sz="2800" dirty="0">
                <a:solidFill>
                  <a:srgbClr val="000066"/>
                </a:solidFill>
              </a:rPr>
              <a:t>27-33% of Gross Collections, Ave = 29%</a:t>
            </a:r>
          </a:p>
        </p:txBody>
      </p:sp>
      <p:sp>
        <p:nvSpPr>
          <p:cNvPr id="1223683" name="Content Placeholder 2"/>
          <p:cNvSpPr>
            <a:spLocks noGrp="1"/>
          </p:cNvSpPr>
          <p:nvPr>
            <p:ph sz="half" idx="4294967295"/>
          </p:nvPr>
        </p:nvSpPr>
        <p:spPr>
          <a:xfrm>
            <a:off x="2362200" y="1570038"/>
            <a:ext cx="3962400" cy="4525962"/>
          </a:xfrm>
        </p:spPr>
        <p:txBody>
          <a:bodyPr/>
          <a:lstStyle/>
          <a:p>
            <a:r>
              <a:rPr lang="en-US" b="1" dirty="0"/>
              <a:t>Lab bills</a:t>
            </a:r>
          </a:p>
          <a:p>
            <a:pPr lvl="1"/>
            <a:r>
              <a:rPr lang="en-US" dirty="0"/>
              <a:t>Frames</a:t>
            </a:r>
          </a:p>
          <a:p>
            <a:pPr lvl="1"/>
            <a:r>
              <a:rPr lang="en-US" dirty="0"/>
              <a:t>Lenses</a:t>
            </a:r>
          </a:p>
          <a:p>
            <a:pPr lvl="1"/>
            <a:r>
              <a:rPr lang="en-US" dirty="0"/>
              <a:t>Contact lenses</a:t>
            </a:r>
          </a:p>
          <a:p>
            <a:pPr lvl="1"/>
            <a:r>
              <a:rPr lang="en-US" dirty="0"/>
              <a:t>Cases</a:t>
            </a:r>
          </a:p>
          <a:p>
            <a:pPr lvl="1"/>
            <a:r>
              <a:rPr lang="en-US" dirty="0"/>
              <a:t>Solutions</a:t>
            </a:r>
          </a:p>
          <a:p>
            <a:pPr lvl="1"/>
            <a:r>
              <a:rPr lang="en-US" dirty="0"/>
              <a:t>If it comes from a lab and you are selling it</a:t>
            </a:r>
          </a:p>
          <a:p>
            <a:pPr lvl="1"/>
            <a:endParaRPr lang="en-US" sz="2800" dirty="0"/>
          </a:p>
        </p:txBody>
      </p:sp>
      <p:sp>
        <p:nvSpPr>
          <p:cNvPr id="5" name="Content Placeholder 4"/>
          <p:cNvSpPr>
            <a:spLocks noGrp="1"/>
          </p:cNvSpPr>
          <p:nvPr>
            <p:ph sz="half" idx="4294967295"/>
          </p:nvPr>
        </p:nvSpPr>
        <p:spPr>
          <a:xfrm>
            <a:off x="6248400" y="1570038"/>
            <a:ext cx="3962400" cy="4525962"/>
          </a:xfrm>
        </p:spPr>
        <p:txBody>
          <a:bodyPr/>
          <a:lstStyle/>
          <a:p>
            <a:r>
              <a:rPr lang="en-US" b="1" dirty="0"/>
              <a:t>If you have an in-house lab, treat it as a separate company and charge it as a lab expense</a:t>
            </a:r>
          </a:p>
          <a:p>
            <a:pPr lvl="1"/>
            <a:r>
              <a:rPr lang="en-US" dirty="0"/>
              <a:t>Assign % of staff payroll</a:t>
            </a:r>
          </a:p>
          <a:p>
            <a:pPr lvl="1"/>
            <a:r>
              <a:rPr lang="en-US" dirty="0"/>
              <a:t>Assign % of rent</a:t>
            </a:r>
          </a:p>
          <a:p>
            <a:pPr lvl="1"/>
            <a:r>
              <a:rPr lang="en-US" dirty="0"/>
              <a:t>Charge any lease or loan payments</a:t>
            </a:r>
          </a:p>
        </p:txBody>
      </p:sp>
      <p:sp>
        <p:nvSpPr>
          <p:cNvPr id="6" name="Slide Number Placeholder 5"/>
          <p:cNvSpPr>
            <a:spLocks noGrp="1"/>
          </p:cNvSpPr>
          <p:nvPr>
            <p:ph type="sldNum" sz="quarter" idx="11"/>
          </p:nvPr>
        </p:nvSpPr>
        <p:spPr/>
        <p:txBody>
          <a:bodyPr/>
          <a:lstStyle/>
          <a:p>
            <a:pPr>
              <a:defRPr/>
            </a:pPr>
            <a:fld id="{2A657F9F-2681-4C28-BB78-2A904A6FAF3F}" type="slidenum">
              <a:rPr lang="en-US" smtClean="0"/>
              <a:pPr>
                <a:defRPr/>
              </a:pPr>
              <a:t>106</a:t>
            </a:fld>
            <a:endParaRPr lang="en-US"/>
          </a:p>
        </p:txBody>
      </p:sp>
    </p:spTree>
    <p:extLst>
      <p:ext uri="{BB962C8B-B14F-4D97-AF65-F5344CB8AC3E}">
        <p14:creationId xmlns:p14="http://schemas.microsoft.com/office/powerpoint/2010/main" val="2880045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374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2946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7639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asstatic.com/images/519194_63419994026590444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021"/>
            <a:ext cx="12192000" cy="726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114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186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COSTS</a:t>
            </a:r>
          </a:p>
        </p:txBody>
      </p:sp>
      <p:sp>
        <p:nvSpPr>
          <p:cNvPr id="3" name="Content Placeholder 2"/>
          <p:cNvSpPr>
            <a:spLocks noGrp="1"/>
          </p:cNvSpPr>
          <p:nvPr>
            <p:ph idx="1"/>
          </p:nvPr>
        </p:nvSpPr>
        <p:spPr>
          <a:xfrm>
            <a:off x="2152650" y="3238144"/>
            <a:ext cx="7886700" cy="1371600"/>
          </a:xfrm>
        </p:spPr>
        <p:txBody>
          <a:bodyPr>
            <a:normAutofit/>
          </a:bodyPr>
          <a:lstStyle/>
          <a:p>
            <a:pPr marL="0" indent="0" algn="ctr">
              <a:buNone/>
            </a:pPr>
            <a:r>
              <a:rPr lang="en-US" sz="4050" dirty="0"/>
              <a:t>What does it cost you to have a Frame on your </a:t>
            </a:r>
            <a:r>
              <a:rPr lang="en-US" sz="4050" dirty="0" err="1"/>
              <a:t>Frameboard</a:t>
            </a:r>
            <a:r>
              <a:rPr lang="en-US" sz="4050" dirty="0"/>
              <a:t>?</a:t>
            </a:r>
          </a:p>
        </p:txBody>
      </p:sp>
      <p:sp>
        <p:nvSpPr>
          <p:cNvPr id="4" name="Rectangle 3"/>
          <p:cNvSpPr/>
          <p:nvPr/>
        </p:nvSpPr>
        <p:spPr>
          <a:xfrm>
            <a:off x="2344714" y="4165580"/>
            <a:ext cx="4192994" cy="2377574"/>
          </a:xfrm>
          <a:prstGeom prst="rect">
            <a:avLst/>
          </a:prstGeom>
          <a:noFill/>
        </p:spPr>
        <p:txBody>
          <a:bodyPr wrap="square" lIns="68580" tIns="34290" rIns="68580" bIns="34290">
            <a:spAutoFit/>
          </a:bodyPr>
          <a:lstStyle/>
          <a:p>
            <a:pPr algn="ctr"/>
            <a:r>
              <a:rPr lang="en-US" sz="15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$15</a:t>
            </a:r>
          </a:p>
        </p:txBody>
      </p:sp>
      <p:sp>
        <p:nvSpPr>
          <p:cNvPr id="5" name="TextBox 4"/>
          <p:cNvSpPr txBox="1"/>
          <p:nvPr/>
        </p:nvSpPr>
        <p:spPr>
          <a:xfrm>
            <a:off x="6537708" y="4477204"/>
            <a:ext cx="3051669" cy="1754326"/>
          </a:xfrm>
          <a:prstGeom prst="rect">
            <a:avLst/>
          </a:prstGeom>
          <a:noFill/>
        </p:spPr>
        <p:txBody>
          <a:bodyPr wrap="none" rtlCol="0">
            <a:spAutoFit/>
          </a:bodyPr>
          <a:lstStyle/>
          <a:p>
            <a:pPr marL="214313" indent="-214313">
              <a:buFont typeface="Arial" panose="020B0604020202020204" pitchFamily="34" charset="0"/>
              <a:buChar char="•"/>
            </a:pPr>
            <a:r>
              <a:rPr lang="en-US" dirty="0">
                <a:solidFill>
                  <a:srgbClr val="002060"/>
                </a:solidFill>
              </a:rPr>
              <a:t>Ordering the frame</a:t>
            </a:r>
          </a:p>
          <a:p>
            <a:pPr marL="214313" indent="-214313">
              <a:buFont typeface="Arial" panose="020B0604020202020204" pitchFamily="34" charset="0"/>
              <a:buChar char="•"/>
            </a:pPr>
            <a:r>
              <a:rPr lang="en-US" dirty="0">
                <a:solidFill>
                  <a:srgbClr val="002060"/>
                </a:solidFill>
              </a:rPr>
              <a:t>Unpacking the frame</a:t>
            </a:r>
          </a:p>
          <a:p>
            <a:pPr marL="214313" indent="-214313">
              <a:buFont typeface="Arial" panose="020B0604020202020204" pitchFamily="34" charset="0"/>
              <a:buChar char="•"/>
            </a:pPr>
            <a:r>
              <a:rPr lang="en-US" dirty="0">
                <a:solidFill>
                  <a:srgbClr val="002060"/>
                </a:solidFill>
              </a:rPr>
              <a:t>Checking in the frame</a:t>
            </a:r>
          </a:p>
          <a:p>
            <a:pPr marL="214313" indent="-214313">
              <a:buFont typeface="Arial" panose="020B0604020202020204" pitchFamily="34" charset="0"/>
              <a:buChar char="•"/>
            </a:pPr>
            <a:r>
              <a:rPr lang="en-US" dirty="0">
                <a:solidFill>
                  <a:srgbClr val="002060"/>
                </a:solidFill>
              </a:rPr>
              <a:t>Adjusting the frame</a:t>
            </a:r>
          </a:p>
          <a:p>
            <a:pPr marL="214313" indent="-214313">
              <a:buFont typeface="Arial" panose="020B0604020202020204" pitchFamily="34" charset="0"/>
              <a:buChar char="•"/>
            </a:pPr>
            <a:r>
              <a:rPr lang="en-US" dirty="0">
                <a:solidFill>
                  <a:srgbClr val="002060"/>
                </a:solidFill>
              </a:rPr>
              <a:t>Putting the frame on display</a:t>
            </a:r>
          </a:p>
          <a:p>
            <a:pPr marL="214313" indent="-214313">
              <a:buFont typeface="Arial" panose="020B0604020202020204" pitchFamily="34" charset="0"/>
              <a:buChar char="•"/>
            </a:pPr>
            <a:r>
              <a:rPr lang="en-US" dirty="0">
                <a:solidFill>
                  <a:srgbClr val="002060"/>
                </a:solidFill>
              </a:rPr>
              <a:t>Cleaning the frame</a:t>
            </a:r>
          </a:p>
        </p:txBody>
      </p:sp>
      <p:pic>
        <p:nvPicPr>
          <p:cNvPr id="2050" name="Picture 2" descr="http://mayocms.cws.net/content/opticalstore.mayoclinic.org/images/frame%20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273" y="0"/>
            <a:ext cx="7542727"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87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034" t="21508" r="30156" b="20895"/>
          <a:stretch/>
        </p:blipFill>
        <p:spPr>
          <a:xfrm>
            <a:off x="788893" y="356374"/>
            <a:ext cx="10542493" cy="6117249"/>
          </a:xfrm>
          <a:prstGeom prst="rect">
            <a:avLst/>
          </a:prstGeom>
        </p:spPr>
      </p:pic>
    </p:spTree>
    <p:extLst>
      <p:ext uri="{BB962C8B-B14F-4D97-AF65-F5344CB8AC3E}">
        <p14:creationId xmlns:p14="http://schemas.microsoft.com/office/powerpoint/2010/main" val="874094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What is the minimum number of frames of any line to display on your </a:t>
            </a:r>
            <a:r>
              <a:rPr lang="en-US" dirty="0" err="1"/>
              <a:t>frameboard</a:t>
            </a:r>
            <a:r>
              <a:rPr lang="en-US" dirty="0"/>
              <a:t>?</a:t>
            </a:r>
          </a:p>
        </p:txBody>
      </p:sp>
      <p:pic>
        <p:nvPicPr>
          <p:cNvPr id="3076" name="Picture 4" descr="https://s-media-cache-ak0.pinimg.com/236x/62/8f/ca/628fca4ea5fb4d61e7daced824b595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20" y="1690688"/>
            <a:ext cx="4368621" cy="49424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59626" y="2666889"/>
            <a:ext cx="2133918" cy="2400657"/>
          </a:xfrm>
          <a:prstGeom prst="rect">
            <a:avLst/>
          </a:prstGeom>
          <a:noFill/>
        </p:spPr>
        <p:txBody>
          <a:bodyPr wrap="none" lIns="91440" tIns="45720" rIns="91440" bIns="45720">
            <a:spAutoFit/>
          </a:bodyPr>
          <a:lstStyle/>
          <a:p>
            <a:pPr algn="ctr"/>
            <a:r>
              <a:rPr lang="en-US" sz="15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14</a:t>
            </a:r>
          </a:p>
        </p:txBody>
      </p:sp>
    </p:spTree>
    <p:extLst>
      <p:ext uri="{BB962C8B-B14F-4D97-AF65-F5344CB8AC3E}">
        <p14:creationId xmlns:p14="http://schemas.microsoft.com/office/powerpoint/2010/main" val="1414814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Frame Distribution</a:t>
            </a:r>
          </a:p>
        </p:txBody>
      </p:sp>
      <p:sp>
        <p:nvSpPr>
          <p:cNvPr id="3" name="Content Placeholder 2"/>
          <p:cNvSpPr>
            <a:spLocks noGrp="1"/>
          </p:cNvSpPr>
          <p:nvPr>
            <p:ph idx="1"/>
          </p:nvPr>
        </p:nvSpPr>
        <p:spPr>
          <a:xfrm>
            <a:off x="838200" y="2624959"/>
            <a:ext cx="10515600" cy="3552004"/>
          </a:xfrm>
        </p:spPr>
        <p:txBody>
          <a:bodyPr>
            <a:normAutofit/>
          </a:bodyPr>
          <a:lstStyle/>
          <a:p>
            <a:pPr marL="0" indent="0" algn="ctr">
              <a:buNone/>
            </a:pPr>
            <a:r>
              <a:rPr lang="en-US" sz="12500" dirty="0"/>
              <a:t>40 – 30 – 30 </a:t>
            </a:r>
          </a:p>
        </p:txBody>
      </p:sp>
    </p:spTree>
    <p:extLst>
      <p:ext uri="{BB962C8B-B14F-4D97-AF65-F5344CB8AC3E}">
        <p14:creationId xmlns:p14="http://schemas.microsoft.com/office/powerpoint/2010/main" val="2352152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FRAMEBOARD 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9292357"/>
              </p:ext>
            </p:extLst>
          </p:nvPr>
        </p:nvGraphicFramePr>
        <p:xfrm>
          <a:off x="3070001" y="1181681"/>
          <a:ext cx="6051998" cy="5029200"/>
        </p:xfrm>
        <a:graphic>
          <a:graphicData uri="http://schemas.openxmlformats.org/drawingml/2006/table">
            <a:tbl>
              <a:tblPr firstRow="1" bandRow="1">
                <a:tableStyleId>{5C22544A-7EE6-4342-B048-85BDC9FD1C3A}</a:tableStyleId>
              </a:tblPr>
              <a:tblGrid>
                <a:gridCol w="2175456">
                  <a:extLst>
                    <a:ext uri="{9D8B030D-6E8A-4147-A177-3AD203B41FA5}">
                      <a16:colId xmlns:a16="http://schemas.microsoft.com/office/drawing/2014/main" val="20000"/>
                    </a:ext>
                  </a:extLst>
                </a:gridCol>
                <a:gridCol w="1938271">
                  <a:extLst>
                    <a:ext uri="{9D8B030D-6E8A-4147-A177-3AD203B41FA5}">
                      <a16:colId xmlns:a16="http://schemas.microsoft.com/office/drawing/2014/main" val="20001"/>
                    </a:ext>
                  </a:extLst>
                </a:gridCol>
                <a:gridCol w="1938271">
                  <a:extLst>
                    <a:ext uri="{9D8B030D-6E8A-4147-A177-3AD203B41FA5}">
                      <a16:colId xmlns:a16="http://schemas.microsoft.com/office/drawing/2014/main" val="20002"/>
                    </a:ext>
                  </a:extLst>
                </a:gridCol>
              </a:tblGrid>
              <a:tr h="370840">
                <a:tc>
                  <a:txBody>
                    <a:bodyPr/>
                    <a:lstStyle/>
                    <a:p>
                      <a:pPr algn="ctr"/>
                      <a:r>
                        <a:rPr lang="en-US" sz="2400" dirty="0"/>
                        <a:t>PRICE POINT</a:t>
                      </a:r>
                    </a:p>
                  </a:txBody>
                  <a:tcPr/>
                </a:tc>
                <a:tc>
                  <a:txBody>
                    <a:bodyPr/>
                    <a:lstStyle/>
                    <a:p>
                      <a:pPr algn="ctr"/>
                      <a:r>
                        <a:rPr lang="en-US" sz="2400" dirty="0"/>
                        <a:t>HOW MANY</a:t>
                      </a:r>
                    </a:p>
                  </a:txBody>
                  <a:tcPr/>
                </a:tc>
                <a:tc>
                  <a:txBody>
                    <a:bodyPr/>
                    <a:lstStyle/>
                    <a:p>
                      <a:pPr algn="ctr"/>
                      <a:r>
                        <a:rPr lang="en-US" sz="2400" dirty="0"/>
                        <a:t># SOLD</a:t>
                      </a:r>
                    </a:p>
                  </a:txBody>
                  <a:tcPr/>
                </a:tc>
                <a:extLst>
                  <a:ext uri="{0D108BD9-81ED-4DB2-BD59-A6C34878D82A}">
                    <a16:rowId xmlns:a16="http://schemas.microsoft.com/office/drawing/2014/main" val="10000"/>
                  </a:ext>
                </a:extLst>
              </a:tr>
              <a:tr h="370840">
                <a:tc>
                  <a:txBody>
                    <a:bodyPr/>
                    <a:lstStyle/>
                    <a:p>
                      <a:pPr algn="ctr"/>
                      <a:r>
                        <a:rPr lang="en-US" sz="2400" dirty="0"/>
                        <a:t>&gt; $500</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ctr"/>
                      <a:r>
                        <a:rPr lang="en-US" sz="2400" dirty="0"/>
                        <a:t>$450 - $499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sz="2400" dirty="0"/>
                        <a:t>$400 - $449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sz="2400" dirty="0"/>
                        <a:t>$350 - $399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sz="2400" dirty="0"/>
                        <a:t>$300 - $349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sz="2400" dirty="0"/>
                        <a:t>$250 - $299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sz="2400" dirty="0"/>
                        <a:t>$200 - $249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pPr algn="ctr"/>
                      <a:r>
                        <a:rPr lang="en-US" sz="2400" dirty="0"/>
                        <a:t>$150 - $199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pPr algn="ctr"/>
                      <a:r>
                        <a:rPr lang="en-US" sz="2400" dirty="0"/>
                        <a:t>$100 - $149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pPr algn="ctr"/>
                      <a:r>
                        <a:rPr lang="en-US" sz="2400" dirty="0"/>
                        <a:t>&lt;$100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77643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49" y="1262131"/>
            <a:ext cx="4377744" cy="2034862"/>
          </a:xfrm>
        </p:spPr>
        <p:txBody>
          <a:bodyPr>
            <a:normAutofit/>
          </a:bodyPr>
          <a:lstStyle/>
          <a:p>
            <a:pPr algn="ctr"/>
            <a:r>
              <a:rPr lang="en-US" b="1" dirty="0">
                <a:solidFill>
                  <a:srgbClr val="7030A0"/>
                </a:solidFill>
              </a:rPr>
              <a:t>Fashion Forward</a:t>
            </a:r>
            <a:br>
              <a:rPr lang="en-US" b="1" dirty="0">
                <a:solidFill>
                  <a:srgbClr val="7030A0"/>
                </a:solidFill>
              </a:rPr>
            </a:br>
            <a:r>
              <a:rPr lang="en-US" b="1" dirty="0">
                <a:solidFill>
                  <a:srgbClr val="7030A0"/>
                </a:solidFill>
              </a:rPr>
              <a:t>Contemporary</a:t>
            </a:r>
            <a:br>
              <a:rPr lang="en-US" b="1" dirty="0">
                <a:solidFill>
                  <a:srgbClr val="7030A0"/>
                </a:solidFill>
              </a:rPr>
            </a:br>
            <a:r>
              <a:rPr lang="en-US" b="1" dirty="0">
                <a:solidFill>
                  <a:srgbClr val="7030A0"/>
                </a:solidFill>
              </a:rPr>
              <a:t>Conservative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3918364"/>
              </p:ext>
            </p:extLst>
          </p:nvPr>
        </p:nvGraphicFramePr>
        <p:xfrm>
          <a:off x="5413956" y="662781"/>
          <a:ext cx="6051998" cy="5486400"/>
        </p:xfrm>
        <a:graphic>
          <a:graphicData uri="http://schemas.openxmlformats.org/drawingml/2006/table">
            <a:tbl>
              <a:tblPr firstRow="1" bandRow="1">
                <a:tableStyleId>{5C22544A-7EE6-4342-B048-85BDC9FD1C3A}</a:tableStyleId>
              </a:tblPr>
              <a:tblGrid>
                <a:gridCol w="2175456">
                  <a:extLst>
                    <a:ext uri="{9D8B030D-6E8A-4147-A177-3AD203B41FA5}">
                      <a16:colId xmlns:a16="http://schemas.microsoft.com/office/drawing/2014/main" val="20000"/>
                    </a:ext>
                  </a:extLst>
                </a:gridCol>
                <a:gridCol w="1938271">
                  <a:extLst>
                    <a:ext uri="{9D8B030D-6E8A-4147-A177-3AD203B41FA5}">
                      <a16:colId xmlns:a16="http://schemas.microsoft.com/office/drawing/2014/main" val="20001"/>
                    </a:ext>
                  </a:extLst>
                </a:gridCol>
                <a:gridCol w="1938271">
                  <a:extLst>
                    <a:ext uri="{9D8B030D-6E8A-4147-A177-3AD203B41FA5}">
                      <a16:colId xmlns:a16="http://schemas.microsoft.com/office/drawing/2014/main" val="20002"/>
                    </a:ext>
                  </a:extLst>
                </a:gridCol>
              </a:tblGrid>
              <a:tr h="370840">
                <a:tc gridSpan="3">
                  <a:txBody>
                    <a:bodyPr/>
                    <a:lstStyle/>
                    <a:p>
                      <a:pPr algn="ctr"/>
                      <a:r>
                        <a:rPr lang="en-US" sz="2400" dirty="0"/>
                        <a:t>CONSERVATIVE</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400" dirty="0"/>
                        <a:t>PRICE POINT</a:t>
                      </a:r>
                    </a:p>
                  </a:txBody>
                  <a:tcPr/>
                </a:tc>
                <a:tc>
                  <a:txBody>
                    <a:bodyPr/>
                    <a:lstStyle/>
                    <a:p>
                      <a:pPr algn="ctr"/>
                      <a:r>
                        <a:rPr lang="en-US" sz="2400" dirty="0"/>
                        <a:t>HOW MANY</a:t>
                      </a:r>
                    </a:p>
                  </a:txBody>
                  <a:tcPr/>
                </a:tc>
                <a:tc>
                  <a:txBody>
                    <a:bodyPr/>
                    <a:lstStyle/>
                    <a:p>
                      <a:pPr algn="ctr"/>
                      <a:r>
                        <a:rPr lang="en-US" sz="2400" dirty="0"/>
                        <a:t># SOLD</a:t>
                      </a:r>
                    </a:p>
                  </a:txBody>
                  <a:tcPr/>
                </a:tc>
                <a:extLst>
                  <a:ext uri="{0D108BD9-81ED-4DB2-BD59-A6C34878D82A}">
                    <a16:rowId xmlns:a16="http://schemas.microsoft.com/office/drawing/2014/main" val="10001"/>
                  </a:ext>
                </a:extLst>
              </a:tr>
              <a:tr h="370840">
                <a:tc>
                  <a:txBody>
                    <a:bodyPr/>
                    <a:lstStyle/>
                    <a:p>
                      <a:pPr algn="ctr"/>
                      <a:r>
                        <a:rPr lang="en-US" sz="2400" dirty="0"/>
                        <a:t>&gt; $500</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sz="2400" dirty="0"/>
                        <a:t>$450 - $499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sz="2400" dirty="0"/>
                        <a:t>$400 - $449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sz="2400" dirty="0"/>
                        <a:t>$350 - $399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sz="2400" dirty="0"/>
                        <a:t>$300 - $349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sz="2400" dirty="0"/>
                        <a:t>$250 - $299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pPr algn="ctr"/>
                      <a:r>
                        <a:rPr lang="en-US" sz="2400" dirty="0"/>
                        <a:t>$200 - $249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pPr algn="ctr"/>
                      <a:r>
                        <a:rPr lang="en-US" sz="2400" dirty="0"/>
                        <a:t>$150 - $199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pPr algn="ctr"/>
                      <a:r>
                        <a:rPr lang="en-US" sz="2400" dirty="0"/>
                        <a:t>$100 - $149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0"/>
                  </a:ext>
                </a:extLst>
              </a:tr>
              <a:tr h="370840">
                <a:tc>
                  <a:txBody>
                    <a:bodyPr/>
                    <a:lstStyle/>
                    <a:p>
                      <a:pPr algn="ctr"/>
                      <a:r>
                        <a:rPr lang="en-US" sz="2400" dirty="0"/>
                        <a:t>&lt;$100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1"/>
                  </a:ext>
                </a:extLst>
              </a:tr>
            </a:tbl>
          </a:graphicData>
        </a:graphic>
      </p:graphicFrame>
      <p:sp>
        <p:nvSpPr>
          <p:cNvPr id="5" name="Title 1"/>
          <p:cNvSpPr txBox="1">
            <a:spLocks/>
          </p:cNvSpPr>
          <p:nvPr/>
        </p:nvSpPr>
        <p:spPr>
          <a:xfrm>
            <a:off x="503349" y="3830983"/>
            <a:ext cx="4377744" cy="2034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B0F0"/>
                </a:solidFill>
              </a:rPr>
              <a:t>MEN’s</a:t>
            </a:r>
          </a:p>
          <a:p>
            <a:pPr algn="ctr"/>
            <a:r>
              <a:rPr lang="en-US" b="1" dirty="0">
                <a:solidFill>
                  <a:srgbClr val="00B0F0"/>
                </a:solidFill>
              </a:rPr>
              <a:t>WOMEN’s</a:t>
            </a:r>
          </a:p>
          <a:p>
            <a:pPr algn="ctr"/>
            <a:r>
              <a:rPr lang="en-US" b="1" dirty="0">
                <a:solidFill>
                  <a:srgbClr val="00B0F0"/>
                </a:solidFill>
              </a:rPr>
              <a:t>UNISEX</a:t>
            </a:r>
          </a:p>
        </p:txBody>
      </p:sp>
    </p:spTree>
    <p:extLst>
      <p:ext uri="{BB962C8B-B14F-4D97-AF65-F5344CB8AC3E}">
        <p14:creationId xmlns:p14="http://schemas.microsoft.com/office/powerpoint/2010/main" val="81119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302813248"/>
              </p:ext>
            </p:extLst>
          </p:nvPr>
        </p:nvGraphicFramePr>
        <p:xfrm>
          <a:off x="356250" y="22195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CONSERVATIVE</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793141257"/>
              </p:ext>
            </p:extLst>
          </p:nvPr>
        </p:nvGraphicFramePr>
        <p:xfrm>
          <a:off x="3535185" y="103332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CONTEMPORARY</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625703806"/>
              </p:ext>
            </p:extLst>
          </p:nvPr>
        </p:nvGraphicFramePr>
        <p:xfrm>
          <a:off x="7244301" y="184469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FASHION FORWARD</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68759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0" y="609600"/>
            <a:ext cx="5105400" cy="655638"/>
          </a:xfrm>
        </p:spPr>
        <p:txBody>
          <a:bodyPr>
            <a:normAutofit fontScale="90000"/>
          </a:bodyPr>
          <a:lstStyle/>
          <a:p>
            <a:r>
              <a:rPr lang="en-US" dirty="0">
                <a:solidFill>
                  <a:srgbClr val="0066CC"/>
                </a:solidFill>
              </a:rPr>
              <a:t>Managing COGS</a:t>
            </a:r>
          </a:p>
        </p:txBody>
      </p:sp>
      <p:sp>
        <p:nvSpPr>
          <p:cNvPr id="6" name="Content Placeholder 5"/>
          <p:cNvSpPr>
            <a:spLocks noGrp="1"/>
          </p:cNvSpPr>
          <p:nvPr>
            <p:ph sz="half" idx="1"/>
          </p:nvPr>
        </p:nvSpPr>
        <p:spPr/>
        <p:txBody>
          <a:bodyPr/>
          <a:lstStyle/>
          <a:p>
            <a:r>
              <a:rPr lang="en-US" sz="3000" dirty="0"/>
              <a:t>Manage purchases</a:t>
            </a:r>
          </a:p>
          <a:p>
            <a:pPr lvl="1"/>
            <a:r>
              <a:rPr lang="en-US" sz="2500" dirty="0">
                <a:solidFill>
                  <a:schemeClr val="tx2">
                    <a:lumMod val="75000"/>
                  </a:schemeClr>
                </a:solidFill>
              </a:rPr>
              <a:t>Utilize prompt pay discount</a:t>
            </a:r>
          </a:p>
          <a:p>
            <a:pPr lvl="1"/>
            <a:r>
              <a:rPr lang="en-US" sz="2500" dirty="0">
                <a:solidFill>
                  <a:schemeClr val="tx2">
                    <a:lumMod val="75000"/>
                  </a:schemeClr>
                </a:solidFill>
              </a:rPr>
              <a:t>Buy in bulk</a:t>
            </a:r>
          </a:p>
          <a:p>
            <a:pPr lvl="1"/>
            <a:r>
              <a:rPr lang="en-US" sz="2500" dirty="0">
                <a:solidFill>
                  <a:schemeClr val="tx2">
                    <a:lumMod val="75000"/>
                  </a:schemeClr>
                </a:solidFill>
              </a:rPr>
              <a:t>Consolidate vendors</a:t>
            </a:r>
          </a:p>
        </p:txBody>
      </p:sp>
      <p:sp>
        <p:nvSpPr>
          <p:cNvPr id="8" name="Content Placeholder 7"/>
          <p:cNvSpPr>
            <a:spLocks noGrp="1"/>
          </p:cNvSpPr>
          <p:nvPr>
            <p:ph sz="half" idx="2"/>
          </p:nvPr>
        </p:nvSpPr>
        <p:spPr/>
        <p:txBody>
          <a:bodyPr/>
          <a:lstStyle/>
          <a:p>
            <a:r>
              <a:rPr lang="en-US" sz="3000" dirty="0"/>
              <a:t>Manage utilization</a:t>
            </a:r>
          </a:p>
          <a:p>
            <a:pPr lvl="1"/>
            <a:r>
              <a:rPr lang="en-US" sz="2500" dirty="0">
                <a:solidFill>
                  <a:schemeClr val="tx2">
                    <a:lumMod val="75000"/>
                  </a:schemeClr>
                </a:solidFill>
              </a:rPr>
              <a:t>Manage remakes</a:t>
            </a:r>
          </a:p>
          <a:p>
            <a:pPr lvl="1"/>
            <a:r>
              <a:rPr lang="en-US" sz="2500" dirty="0">
                <a:solidFill>
                  <a:schemeClr val="tx2">
                    <a:lumMod val="75000"/>
                  </a:schemeClr>
                </a:solidFill>
              </a:rPr>
              <a:t>Manage inventory</a:t>
            </a:r>
          </a:p>
          <a:p>
            <a:pPr lvl="1"/>
            <a:r>
              <a:rPr lang="en-US" sz="2500" dirty="0">
                <a:solidFill>
                  <a:schemeClr val="tx2">
                    <a:lumMod val="75000"/>
                  </a:schemeClr>
                </a:solidFill>
              </a:rPr>
              <a:t>Manage shipping &amp; handling fees</a:t>
            </a:r>
          </a:p>
          <a:p>
            <a:pPr lvl="1"/>
            <a:r>
              <a:rPr lang="en-US" sz="2500" dirty="0">
                <a:solidFill>
                  <a:schemeClr val="tx2">
                    <a:lumMod val="75000"/>
                  </a:schemeClr>
                </a:solidFill>
              </a:rPr>
              <a:t>Manage shrinkage</a:t>
            </a:r>
          </a:p>
        </p:txBody>
      </p:sp>
      <p:sp>
        <p:nvSpPr>
          <p:cNvPr id="9" name="Slide Number Placeholder 8"/>
          <p:cNvSpPr>
            <a:spLocks noGrp="1"/>
          </p:cNvSpPr>
          <p:nvPr>
            <p:ph type="sldNum" sz="quarter" idx="11"/>
          </p:nvPr>
        </p:nvSpPr>
        <p:spPr/>
        <p:txBody>
          <a:bodyPr/>
          <a:lstStyle/>
          <a:p>
            <a:pPr>
              <a:defRPr/>
            </a:pPr>
            <a:fld id="{7DD7CCCA-7B97-4B8E-93BE-1F32D9C52A2F}" type="slidenum">
              <a:rPr lang="en-US" smtClean="0"/>
              <a:pPr>
                <a:defRPr/>
              </a:pPr>
              <a:t>118</a:t>
            </a:fld>
            <a:endParaRPr lang="en-US"/>
          </a:p>
        </p:txBody>
      </p:sp>
    </p:spTree>
    <p:extLst>
      <p:ext uri="{BB962C8B-B14F-4D97-AF65-F5344CB8AC3E}">
        <p14:creationId xmlns:p14="http://schemas.microsoft.com/office/powerpoint/2010/main" val="1788257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1" name="Title 1"/>
          <p:cNvSpPr>
            <a:spLocks noGrp="1"/>
          </p:cNvSpPr>
          <p:nvPr>
            <p:ph type="title" idx="4294967295"/>
          </p:nvPr>
        </p:nvSpPr>
        <p:spPr>
          <a:xfrm>
            <a:off x="2286000" y="381000"/>
            <a:ext cx="7772400" cy="1112838"/>
          </a:xfrm>
        </p:spPr>
        <p:txBody>
          <a:bodyPr/>
          <a:lstStyle/>
          <a:p>
            <a:r>
              <a:rPr lang="en-US" dirty="0"/>
              <a:t>Staff Payroll</a:t>
            </a:r>
            <a:br>
              <a:rPr lang="en-US" dirty="0"/>
            </a:br>
            <a:r>
              <a:rPr lang="en-US" sz="2700" dirty="0">
                <a:solidFill>
                  <a:srgbClr val="000066"/>
                </a:solidFill>
              </a:rPr>
              <a:t>15-20% of Gross Collections, Median = 20%</a:t>
            </a:r>
            <a:endParaRPr lang="en-US" sz="2700" dirty="0"/>
          </a:p>
        </p:txBody>
      </p:sp>
      <p:sp>
        <p:nvSpPr>
          <p:cNvPr id="3" name="Content Placeholder 2"/>
          <p:cNvSpPr>
            <a:spLocks noGrp="1"/>
          </p:cNvSpPr>
          <p:nvPr>
            <p:ph idx="4294967295"/>
          </p:nvPr>
        </p:nvSpPr>
        <p:spPr>
          <a:xfrm>
            <a:off x="2133600" y="1905000"/>
            <a:ext cx="8001000" cy="3962400"/>
          </a:xfrm>
        </p:spPr>
        <p:txBody>
          <a:bodyPr/>
          <a:lstStyle/>
          <a:p>
            <a:pPr>
              <a:spcAft>
                <a:spcPts val="1800"/>
              </a:spcAft>
            </a:pPr>
            <a:r>
              <a:rPr lang="en-US" b="1" dirty="0"/>
              <a:t>The entire cost of your non-lab staff </a:t>
            </a:r>
          </a:p>
          <a:p>
            <a:pPr lvl="1">
              <a:spcAft>
                <a:spcPts val="1800"/>
              </a:spcAft>
            </a:pPr>
            <a:r>
              <a:rPr lang="en-US" b="1" dirty="0"/>
              <a:t>But no doctor wages, bonuses, and benefits</a:t>
            </a:r>
          </a:p>
          <a:p>
            <a:pPr>
              <a:spcAft>
                <a:spcPts val="1800"/>
              </a:spcAft>
            </a:pPr>
            <a:r>
              <a:rPr lang="en-US" b="1" dirty="0"/>
              <a:t>Include wages, bonuses, benefits </a:t>
            </a:r>
            <a:r>
              <a:rPr lang="en-US" dirty="0"/>
              <a:t>and don’t forget</a:t>
            </a:r>
            <a:r>
              <a:rPr lang="en-US" b="1" dirty="0"/>
              <a:t> payroll taxes, uniforms, profit sharing, retirement plans </a:t>
            </a:r>
            <a:r>
              <a:rPr lang="en-US" dirty="0"/>
              <a:t>… everything it costs you to have your staff</a:t>
            </a:r>
          </a:p>
        </p:txBody>
      </p:sp>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119</a:t>
            </a:fld>
            <a:endParaRPr lang="en-US"/>
          </a:p>
        </p:txBody>
      </p:sp>
    </p:spTree>
    <p:extLst>
      <p:ext uri="{BB962C8B-B14F-4D97-AF65-F5344CB8AC3E}">
        <p14:creationId xmlns:p14="http://schemas.microsoft.com/office/powerpoint/2010/main" val="843661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topnotchlearning.com.au/wp-content/uploads/2015/05/go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1144" y="6038188"/>
            <a:ext cx="9546021" cy="584775"/>
          </a:xfrm>
          <a:prstGeom prst="rect">
            <a:avLst/>
          </a:prstGeom>
          <a:solidFill>
            <a:schemeClr val="bg1">
              <a:lumMod val="85000"/>
            </a:schemeClr>
          </a:solidFill>
        </p:spPr>
        <p:txBody>
          <a:bodyPr wrap="square" rtlCol="0">
            <a:spAutoFit/>
          </a:bodyPr>
          <a:lstStyle/>
          <a:p>
            <a:pPr algn="ctr"/>
            <a:r>
              <a:rPr lang="en-US" sz="3200" b="1" dirty="0">
                <a:solidFill>
                  <a:srgbClr val="0070C0"/>
                </a:solidFill>
              </a:rPr>
              <a:t>WHICH STEP DO YOU WANT TO REACH TODAY?</a:t>
            </a:r>
          </a:p>
        </p:txBody>
      </p:sp>
    </p:spTree>
    <p:extLst>
      <p:ext uri="{BB962C8B-B14F-4D97-AF65-F5344CB8AC3E}">
        <p14:creationId xmlns:p14="http://schemas.microsoft.com/office/powerpoint/2010/main" val="3343702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Time Equivalent</a:t>
            </a:r>
          </a:p>
        </p:txBody>
      </p:sp>
      <p:sp>
        <p:nvSpPr>
          <p:cNvPr id="3" name="Content Placeholder 2"/>
          <p:cNvSpPr>
            <a:spLocks noGrp="1"/>
          </p:cNvSpPr>
          <p:nvPr>
            <p:ph sz="half" idx="1"/>
          </p:nvPr>
        </p:nvSpPr>
        <p:spPr>
          <a:xfrm>
            <a:off x="2133600" y="2286001"/>
            <a:ext cx="3962400" cy="3840163"/>
          </a:xfrm>
        </p:spPr>
        <p:txBody>
          <a:bodyPr/>
          <a:lstStyle/>
          <a:p>
            <a:pPr algn="ctr">
              <a:buNone/>
            </a:pPr>
            <a:r>
              <a:rPr lang="en-US" u="sng" dirty="0"/>
              <a:t>Total # of hours worked</a:t>
            </a:r>
          </a:p>
          <a:p>
            <a:pPr algn="ctr">
              <a:buNone/>
            </a:pPr>
            <a:r>
              <a:rPr lang="en-US" dirty="0"/>
              <a:t>Ave # of full time hrs</a:t>
            </a:r>
          </a:p>
          <a:p>
            <a:pPr algn="ctr">
              <a:buNone/>
            </a:pPr>
            <a:endParaRPr lang="en-US" dirty="0"/>
          </a:p>
          <a:p>
            <a:pPr algn="ctr">
              <a:buNone/>
            </a:pPr>
            <a:endParaRPr lang="en-US" dirty="0"/>
          </a:p>
          <a:p>
            <a:pPr algn="ctr">
              <a:buNone/>
            </a:pPr>
            <a:r>
              <a:rPr lang="en-US" u="sng" dirty="0">
                <a:solidFill>
                  <a:srgbClr val="002060"/>
                </a:solidFill>
              </a:rPr>
              <a:t>120 hrs worked</a:t>
            </a:r>
          </a:p>
          <a:p>
            <a:pPr algn="ctr">
              <a:buNone/>
            </a:pPr>
            <a:r>
              <a:rPr lang="en-US" dirty="0">
                <a:solidFill>
                  <a:srgbClr val="002060"/>
                </a:solidFill>
              </a:rPr>
              <a:t>40 hrs</a:t>
            </a:r>
          </a:p>
        </p:txBody>
      </p:sp>
      <p:sp>
        <p:nvSpPr>
          <p:cNvPr id="4" name="Content Placeholder 3"/>
          <p:cNvSpPr>
            <a:spLocks noGrp="1"/>
          </p:cNvSpPr>
          <p:nvPr>
            <p:ph sz="half" idx="2"/>
          </p:nvPr>
        </p:nvSpPr>
        <p:spPr>
          <a:xfrm>
            <a:off x="6248400" y="2438401"/>
            <a:ext cx="3962400" cy="3687763"/>
          </a:xfrm>
        </p:spPr>
        <p:txBody>
          <a:bodyPr/>
          <a:lstStyle/>
          <a:p>
            <a:pPr>
              <a:buNone/>
            </a:pPr>
            <a:r>
              <a:rPr lang="en-US" dirty="0"/>
              <a:t>= FTE</a:t>
            </a:r>
          </a:p>
          <a:p>
            <a:pPr>
              <a:buNone/>
            </a:pPr>
            <a:endParaRPr lang="en-US" dirty="0"/>
          </a:p>
          <a:p>
            <a:pPr>
              <a:buNone/>
            </a:pPr>
            <a:endParaRPr lang="en-US" dirty="0"/>
          </a:p>
          <a:p>
            <a:pPr>
              <a:buNone/>
            </a:pPr>
            <a:endParaRPr lang="en-US" dirty="0"/>
          </a:p>
          <a:p>
            <a:pPr>
              <a:buNone/>
            </a:pPr>
            <a:r>
              <a:rPr lang="en-US" dirty="0">
                <a:solidFill>
                  <a:srgbClr val="002060"/>
                </a:solidFill>
              </a:rPr>
              <a:t>= 3 FTE</a:t>
            </a:r>
          </a:p>
        </p:txBody>
      </p:sp>
      <p:sp>
        <p:nvSpPr>
          <p:cNvPr id="5" name="Slide Number Placeholder 4"/>
          <p:cNvSpPr>
            <a:spLocks noGrp="1"/>
          </p:cNvSpPr>
          <p:nvPr>
            <p:ph type="sldNum" sz="quarter" idx="11"/>
          </p:nvPr>
        </p:nvSpPr>
        <p:spPr/>
        <p:txBody>
          <a:bodyPr/>
          <a:lstStyle/>
          <a:p>
            <a:pPr>
              <a:defRPr/>
            </a:pPr>
            <a:fld id="{7DD7CCCA-7B97-4B8E-93BE-1F32D9C52A2F}" type="slidenum">
              <a:rPr lang="en-US" smtClean="0"/>
              <a:pPr>
                <a:defRPr/>
              </a:pPr>
              <a:t>120</a:t>
            </a:fld>
            <a:endParaRPr lang="en-US"/>
          </a:p>
        </p:txBody>
      </p:sp>
    </p:spTree>
    <p:extLst>
      <p:ext uri="{BB962C8B-B14F-4D97-AF65-F5344CB8AC3E}">
        <p14:creationId xmlns:p14="http://schemas.microsoft.com/office/powerpoint/2010/main" val="3930676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6"/>
          <p:cNvSpPr>
            <a:spLocks noGrp="1"/>
          </p:cNvSpPr>
          <p:nvPr>
            <p:ph type="title" idx="4294967295"/>
          </p:nvPr>
        </p:nvSpPr>
        <p:spPr/>
        <p:txBody>
          <a:bodyPr/>
          <a:lstStyle/>
          <a:p>
            <a:r>
              <a:rPr lang="en-US"/>
              <a:t>Assign staff responsibility</a:t>
            </a:r>
          </a:p>
        </p:txBody>
      </p:sp>
      <p:pic>
        <p:nvPicPr>
          <p:cNvPr id="1996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1369" y="1690688"/>
            <a:ext cx="51530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8376" y="5959645"/>
            <a:ext cx="8559010" cy="461665"/>
          </a:xfrm>
          <a:prstGeom prst="rect">
            <a:avLst/>
          </a:prstGeom>
          <a:noFill/>
        </p:spPr>
        <p:txBody>
          <a:bodyPr wrap="none" rtlCol="0">
            <a:spAutoFit/>
          </a:bodyPr>
          <a:lstStyle/>
          <a:p>
            <a:r>
              <a:rPr lang="en-US" sz="2400" dirty="0"/>
              <a:t>We know what we want to produce so how do we make it happen?</a:t>
            </a:r>
          </a:p>
        </p:txBody>
      </p:sp>
    </p:spTree>
    <p:extLst>
      <p:ext uri="{BB962C8B-B14F-4D97-AF65-F5344CB8AC3E}">
        <p14:creationId xmlns:p14="http://schemas.microsoft.com/office/powerpoint/2010/main" val="413113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your measurable end product?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720" y="1690688"/>
            <a:ext cx="6258560" cy="4693920"/>
          </a:xfrm>
          <a:prstGeom prst="rect">
            <a:avLst/>
          </a:prstGeom>
        </p:spPr>
      </p:pic>
    </p:spTree>
    <p:extLst>
      <p:ext uri="{BB962C8B-B14F-4D97-AF65-F5344CB8AC3E}">
        <p14:creationId xmlns:p14="http://schemas.microsoft.com/office/powerpoint/2010/main" val="1174029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Owners/Board</a:t>
            </a:r>
            <a:endParaRPr lang="en-US" dirty="0"/>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053435"/>
          </a:xfrm>
        </p:spPr>
        <p:txBody>
          <a:bodyPr>
            <a:noAutofit/>
          </a:bodyPr>
          <a:lstStyle/>
          <a:p>
            <a:pPr marL="342900" marR="0" lvl="0" indent="-342900">
              <a:lnSpc>
                <a:spcPct val="107000"/>
              </a:lnSpc>
              <a:spcBef>
                <a:spcPts val="0"/>
              </a:spcBef>
              <a:spcAft>
                <a:spcPts val="1200"/>
              </a:spcAft>
              <a:buFont typeface="+mj-lt"/>
              <a:buAutoNum type="arabicParenR"/>
            </a:pPr>
            <a:r>
              <a:rPr lang="en-US" sz="2400" dirty="0"/>
              <a:t>Set the vision for the practice</a:t>
            </a:r>
          </a:p>
          <a:p>
            <a:pPr marL="342900" marR="0" lvl="0" indent="-342900">
              <a:lnSpc>
                <a:spcPct val="107000"/>
              </a:lnSpc>
              <a:spcBef>
                <a:spcPts val="0"/>
              </a:spcBef>
              <a:spcAft>
                <a:spcPts val="1200"/>
              </a:spcAft>
              <a:buFont typeface="+mj-lt"/>
              <a:buAutoNum type="arabicParenR"/>
            </a:pPr>
            <a:r>
              <a:rPr lang="en-US" sz="2400" dirty="0"/>
              <a:t>Maintain a fiscally healthy practice           </a:t>
            </a:r>
            <a:r>
              <a:rPr lang="en-US" sz="1800" dirty="0"/>
              <a:t>(Revenue &amp; Expenses Management, Profit centers) </a:t>
            </a:r>
          </a:p>
          <a:p>
            <a:pPr marL="342900" marR="0" lvl="0" indent="-342900">
              <a:lnSpc>
                <a:spcPct val="107000"/>
              </a:lnSpc>
              <a:spcBef>
                <a:spcPts val="0"/>
              </a:spcBef>
              <a:spcAft>
                <a:spcPts val="1200"/>
              </a:spcAft>
              <a:buFont typeface="+mj-lt"/>
              <a:buAutoNum type="arabicParenR"/>
            </a:pPr>
            <a:r>
              <a:rPr lang="en-US" sz="2400" dirty="0"/>
              <a:t>Maintain effective risk management    </a:t>
            </a:r>
            <a:r>
              <a:rPr lang="en-US" sz="1800" dirty="0"/>
              <a:t>(Insurance, Attorneys, Written system protocols)</a:t>
            </a:r>
          </a:p>
          <a:p>
            <a:pPr marL="342900" marR="0" lvl="0" indent="-342900">
              <a:lnSpc>
                <a:spcPct val="107000"/>
              </a:lnSpc>
              <a:spcBef>
                <a:spcPts val="0"/>
              </a:spcBef>
              <a:spcAft>
                <a:spcPts val="1200"/>
              </a:spcAft>
              <a:buFont typeface="+mj-lt"/>
              <a:buAutoNum type="arabicParenR"/>
            </a:pPr>
            <a:r>
              <a:rPr lang="en-US" sz="2400" dirty="0"/>
              <a:t>Actively engage in practice future planning    </a:t>
            </a:r>
            <a:r>
              <a:rPr lang="en-US" sz="1800" dirty="0"/>
              <a:t>(3 year Goals min, ACA prep)</a:t>
            </a:r>
          </a:p>
          <a:p>
            <a:pPr marL="342900" marR="0" lvl="0" indent="-342900">
              <a:lnSpc>
                <a:spcPct val="107000"/>
              </a:lnSpc>
              <a:spcBef>
                <a:spcPts val="0"/>
              </a:spcBef>
              <a:spcAft>
                <a:spcPts val="0"/>
              </a:spcAft>
              <a:buFont typeface="+mj-lt"/>
              <a:buAutoNum type="arabicParenR"/>
            </a:pPr>
            <a:r>
              <a:rPr lang="en-US" sz="2400" dirty="0"/>
              <a:t>Create an effective practice culture </a:t>
            </a:r>
            <a:endParaRPr lang="en-US" sz="24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Patient &amp; Staff QC</a:t>
            </a:r>
          </a:p>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Practice numbers</a:t>
            </a:r>
          </a:p>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ACA prep checklist</a:t>
            </a:r>
          </a:p>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Risk management checklist</a:t>
            </a:r>
          </a:p>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3 year practice plan</a:t>
            </a:r>
            <a:endParaRPr lang="en-US"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17872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70C0"/>
                </a:solidFill>
              </a:rPr>
              <a:t>How do you measure loyalty?</a:t>
            </a:r>
          </a:p>
        </p:txBody>
      </p:sp>
      <p:sp>
        <p:nvSpPr>
          <p:cNvPr id="3" name="Content Placeholder 2"/>
          <p:cNvSpPr>
            <a:spLocks noGrp="1"/>
          </p:cNvSpPr>
          <p:nvPr>
            <p:ph idx="1"/>
          </p:nvPr>
        </p:nvSpPr>
        <p:spPr>
          <a:xfrm>
            <a:off x="838200" y="1825624"/>
            <a:ext cx="7612117" cy="4756479"/>
          </a:xfrm>
        </p:spPr>
        <p:txBody>
          <a:bodyPr>
            <a:normAutofit/>
          </a:bodyPr>
          <a:lstStyle/>
          <a:p>
            <a:r>
              <a:rPr lang="en-US" sz="4400" dirty="0"/>
              <a:t>The Ultimate Question </a:t>
            </a:r>
          </a:p>
          <a:p>
            <a:r>
              <a:rPr lang="en-US" sz="4400" dirty="0"/>
              <a:t>Net Promoter Score</a:t>
            </a:r>
          </a:p>
          <a:p>
            <a:r>
              <a:rPr lang="en-US" dirty="0"/>
              <a:t>On a scale of 0 to 10, how likely are you to refer   a family member or a friend to our practice?</a:t>
            </a:r>
          </a:p>
          <a:p>
            <a:pPr marL="0" indent="0">
              <a:buNone/>
            </a:pPr>
            <a:r>
              <a:rPr lang="en-US" sz="3200" b="1" dirty="0">
                <a:solidFill>
                  <a:srgbClr val="0070C0"/>
                </a:solidFill>
              </a:rPr>
              <a:t>0     1     2     3     4     5     6     7     8     9     10</a:t>
            </a:r>
          </a:p>
          <a:p>
            <a:pPr marL="0" indent="0">
              <a:buNone/>
            </a:pPr>
            <a:endParaRPr lang="en-US" dirty="0"/>
          </a:p>
          <a:p>
            <a:pPr lvl="1"/>
            <a:r>
              <a:rPr lang="en-US" dirty="0"/>
              <a:t>9 – 10	Promoters</a:t>
            </a:r>
          </a:p>
          <a:p>
            <a:pPr lvl="1"/>
            <a:r>
              <a:rPr lang="en-US" dirty="0"/>
              <a:t>7 – 8	Neutrals</a:t>
            </a:r>
          </a:p>
          <a:p>
            <a:pPr lvl="1"/>
            <a:r>
              <a:rPr lang="en-US" dirty="0"/>
              <a:t>0 – 6	Detractors</a:t>
            </a:r>
          </a:p>
        </p:txBody>
      </p:sp>
      <p:sp>
        <p:nvSpPr>
          <p:cNvPr id="4" name="TextBox 3"/>
          <p:cNvSpPr txBox="1"/>
          <p:nvPr/>
        </p:nvSpPr>
        <p:spPr>
          <a:xfrm>
            <a:off x="9105900" y="1922408"/>
            <a:ext cx="2451312" cy="3970318"/>
          </a:xfrm>
          <a:prstGeom prst="rect">
            <a:avLst/>
          </a:prstGeom>
          <a:noFill/>
          <a:ln>
            <a:solidFill>
              <a:schemeClr val="tx1"/>
            </a:solidFill>
          </a:ln>
        </p:spPr>
        <p:txBody>
          <a:bodyPr wrap="none" rtlCol="0">
            <a:spAutoFit/>
          </a:bodyPr>
          <a:lstStyle/>
          <a:p>
            <a:r>
              <a:rPr lang="en-US" sz="3600" dirty="0"/>
              <a:t>80%    9 - 10</a:t>
            </a:r>
          </a:p>
          <a:p>
            <a:r>
              <a:rPr lang="en-US" sz="3600" dirty="0"/>
              <a:t>15%    7 - 8</a:t>
            </a:r>
          </a:p>
          <a:p>
            <a:r>
              <a:rPr lang="en-US" sz="3600" dirty="0"/>
              <a:t>  5%    0 - 6</a:t>
            </a:r>
          </a:p>
          <a:p>
            <a:endParaRPr lang="en-US" sz="3600" dirty="0"/>
          </a:p>
          <a:p>
            <a:r>
              <a:rPr lang="en-US" sz="3600" dirty="0"/>
              <a:t>     80</a:t>
            </a:r>
          </a:p>
          <a:p>
            <a:r>
              <a:rPr lang="en-US" sz="3600" dirty="0"/>
              <a:t>   - </a:t>
            </a:r>
            <a:r>
              <a:rPr lang="en-US" sz="3600" u="sng" dirty="0"/>
              <a:t>05</a:t>
            </a:r>
          </a:p>
          <a:p>
            <a:r>
              <a:rPr lang="en-US" sz="3600" dirty="0"/>
              <a:t>     75 NPS</a:t>
            </a:r>
          </a:p>
        </p:txBody>
      </p:sp>
    </p:spTree>
    <p:extLst>
      <p:ext uri="{BB962C8B-B14F-4D97-AF65-F5344CB8AC3E}">
        <p14:creationId xmlns:p14="http://schemas.microsoft.com/office/powerpoint/2010/main" val="858292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46999"/>
          </a:xfrm>
        </p:spPr>
        <p:txBody>
          <a:bodyPr>
            <a:noAutofit/>
          </a:bodyPr>
          <a:lstStyle/>
          <a:p>
            <a:r>
              <a:rPr lang="en-US" sz="6600" dirty="0"/>
              <a:t>What did you like best about your </a:t>
            </a:r>
            <a:r>
              <a:rPr lang="en-US" sz="6600" dirty="0" err="1"/>
              <a:t>eyecare</a:t>
            </a:r>
            <a:r>
              <a:rPr lang="en-US" sz="6600" dirty="0"/>
              <a:t> visit today?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4392930"/>
            <a:ext cx="5905500" cy="2095500"/>
          </a:xfrm>
          <a:prstGeom prst="rect">
            <a:avLst/>
          </a:prstGeom>
        </p:spPr>
      </p:pic>
    </p:spTree>
    <p:extLst>
      <p:ext uri="{BB962C8B-B14F-4D97-AF65-F5344CB8AC3E}">
        <p14:creationId xmlns:p14="http://schemas.microsoft.com/office/powerpoint/2010/main" val="2073451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5565"/>
          </a:xfrm>
        </p:spPr>
        <p:txBody>
          <a:bodyPr>
            <a:noAutofit/>
          </a:bodyPr>
          <a:lstStyle/>
          <a:p>
            <a:pPr algn="ctr"/>
            <a:r>
              <a:rPr lang="en-US" sz="5400" dirty="0"/>
              <a:t>What change would have improved your </a:t>
            </a:r>
            <a:r>
              <a:rPr lang="en-US" sz="5400" dirty="0" err="1"/>
              <a:t>eyecare</a:t>
            </a:r>
            <a:r>
              <a:rPr lang="en-US" sz="5400" dirty="0"/>
              <a:t> visit today?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095500"/>
            <a:ext cx="4762500" cy="4762500"/>
          </a:xfrm>
          <a:prstGeom prst="rect">
            <a:avLst/>
          </a:prstGeom>
        </p:spPr>
      </p:pic>
    </p:spTree>
    <p:extLst>
      <p:ext uri="{BB962C8B-B14F-4D97-AF65-F5344CB8AC3E}">
        <p14:creationId xmlns:p14="http://schemas.microsoft.com/office/powerpoint/2010/main" val="1908812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Optometrist</a:t>
            </a:r>
            <a:endParaRPr lang="en-US" dirty="0"/>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053435"/>
          </a:xfrm>
        </p:spPr>
        <p:txBody>
          <a:bodyPr>
            <a:noAutofit/>
          </a:bodyPr>
          <a:lstStyle/>
          <a:p>
            <a:pPr lvl="0"/>
            <a:r>
              <a:rPr lang="en-US" dirty="0">
                <a:solidFill>
                  <a:srgbClr val="0047D6"/>
                </a:solidFill>
              </a:rPr>
              <a:t>Excellent customer service</a:t>
            </a:r>
          </a:p>
          <a:p>
            <a:pPr lvl="0"/>
            <a:r>
              <a:rPr lang="en-US" dirty="0">
                <a:solidFill>
                  <a:srgbClr val="0047D6"/>
                </a:solidFill>
              </a:rPr>
              <a:t>Complete care prescribed</a:t>
            </a:r>
          </a:p>
          <a:p>
            <a:pPr lvl="0"/>
            <a:r>
              <a:rPr lang="en-US" dirty="0">
                <a:solidFill>
                  <a:srgbClr val="0047D6"/>
                </a:solidFill>
              </a:rPr>
              <a:t>% Treatment plans completed</a:t>
            </a:r>
          </a:p>
          <a:p>
            <a:r>
              <a:rPr lang="en-US" dirty="0">
                <a:solidFill>
                  <a:srgbClr val="0047D6"/>
                </a:solidFill>
              </a:rPr>
              <a:t>Gross revenue                                      </a:t>
            </a:r>
            <a:r>
              <a:rPr lang="en-US" sz="1800" dirty="0">
                <a:solidFill>
                  <a:srgbClr val="0047D6"/>
                </a:solidFill>
              </a:rPr>
              <a:t>(doctor efficiency ~ $700K/FTE OD to be average)</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lvl="0"/>
            <a:r>
              <a:rPr lang="en-US" dirty="0">
                <a:solidFill>
                  <a:srgbClr val="0047D6"/>
                </a:solidFill>
              </a:rPr>
              <a:t>Patient QC</a:t>
            </a:r>
          </a:p>
          <a:p>
            <a:pPr lvl="0"/>
            <a:r>
              <a:rPr lang="en-US" dirty="0">
                <a:solidFill>
                  <a:srgbClr val="0047D6"/>
                </a:solidFill>
              </a:rPr>
              <a:t>Staff QC</a:t>
            </a:r>
          </a:p>
          <a:p>
            <a:pPr lvl="0"/>
            <a:r>
              <a:rPr lang="en-US" dirty="0">
                <a:solidFill>
                  <a:srgbClr val="0047D6"/>
                </a:solidFill>
              </a:rPr>
              <a:t>Complete care</a:t>
            </a:r>
          </a:p>
          <a:p>
            <a:pPr lvl="0"/>
            <a:r>
              <a:rPr lang="en-US" dirty="0">
                <a:solidFill>
                  <a:srgbClr val="0047D6"/>
                </a:solidFill>
              </a:rPr>
              <a:t>Capture rate</a:t>
            </a:r>
          </a:p>
          <a:p>
            <a:r>
              <a:rPr lang="en-US" dirty="0">
                <a:solidFill>
                  <a:srgbClr val="0047D6"/>
                </a:solidFill>
              </a:rPr>
              <a:t>$/FTE OD</a:t>
            </a:r>
          </a:p>
        </p:txBody>
      </p:sp>
    </p:spTree>
    <p:extLst>
      <p:ext uri="{BB962C8B-B14F-4D97-AF65-F5344CB8AC3E}">
        <p14:creationId xmlns:p14="http://schemas.microsoft.com/office/powerpoint/2010/main" val="415070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Practice manager</a:t>
            </a:r>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053435"/>
          </a:xfrm>
        </p:spPr>
        <p:txBody>
          <a:bodyPr>
            <a:noAutofit/>
          </a:bodyPr>
          <a:lstStyle/>
          <a:p>
            <a:pPr lvl="0"/>
            <a:r>
              <a:rPr lang="en-US" dirty="0">
                <a:solidFill>
                  <a:srgbClr val="0047D6"/>
                </a:solidFill>
              </a:rPr>
              <a:t>Excellent customer service</a:t>
            </a:r>
          </a:p>
          <a:p>
            <a:pPr lvl="0"/>
            <a:r>
              <a:rPr lang="en-US" dirty="0">
                <a:solidFill>
                  <a:srgbClr val="0047D6"/>
                </a:solidFill>
              </a:rPr>
              <a:t>Fiscally healthy practice                </a:t>
            </a:r>
            <a:r>
              <a:rPr lang="en-US" sz="1800" dirty="0">
                <a:solidFill>
                  <a:srgbClr val="0047D6"/>
                </a:solidFill>
              </a:rPr>
              <a:t>(Transparent management, profit centers approach)</a:t>
            </a:r>
          </a:p>
          <a:p>
            <a:pPr lvl="0"/>
            <a:r>
              <a:rPr lang="en-US" dirty="0">
                <a:solidFill>
                  <a:srgbClr val="0047D6"/>
                </a:solidFill>
              </a:rPr>
              <a:t>Well-trained </a:t>
            </a:r>
            <a:r>
              <a:rPr lang="en-US" u="sng" dirty="0">
                <a:solidFill>
                  <a:srgbClr val="0047D6"/>
                </a:solidFill>
              </a:rPr>
              <a:t>productive</a:t>
            </a:r>
            <a:r>
              <a:rPr lang="en-US" dirty="0">
                <a:solidFill>
                  <a:srgbClr val="0047D6"/>
                </a:solidFill>
              </a:rPr>
              <a:t> staff</a:t>
            </a:r>
          </a:p>
          <a:p>
            <a:pPr lvl="0"/>
            <a:r>
              <a:rPr lang="en-US" dirty="0">
                <a:solidFill>
                  <a:srgbClr val="0047D6"/>
                </a:solidFill>
              </a:rPr>
              <a:t>Improved systems                              </a:t>
            </a:r>
            <a:r>
              <a:rPr lang="en-US" sz="1800" dirty="0">
                <a:solidFill>
                  <a:srgbClr val="0047D6"/>
                </a:solidFill>
              </a:rPr>
              <a:t>(efficiency &amp; effectiveness)</a:t>
            </a:r>
          </a:p>
          <a:p>
            <a:pPr lvl="0"/>
            <a:r>
              <a:rPr lang="en-US" dirty="0">
                <a:solidFill>
                  <a:srgbClr val="0047D6"/>
                </a:solidFill>
              </a:rPr>
              <a:t>Improving practice culture</a:t>
            </a:r>
          </a:p>
          <a:p>
            <a:r>
              <a:rPr lang="en-US" dirty="0">
                <a:solidFill>
                  <a:srgbClr val="0047D6"/>
                </a:solidFill>
              </a:rPr>
              <a:t>Reporting to CEO/Board                    </a:t>
            </a:r>
            <a:r>
              <a:rPr lang="en-US" sz="1800" dirty="0">
                <a:solidFill>
                  <a:srgbClr val="0047D6"/>
                </a:solidFill>
              </a:rPr>
              <a:t>(When, what?)</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lvl="0"/>
            <a:r>
              <a:rPr lang="en-US" dirty="0">
                <a:solidFill>
                  <a:srgbClr val="0047D6"/>
                </a:solidFill>
              </a:rPr>
              <a:t>Patient QC</a:t>
            </a:r>
          </a:p>
          <a:p>
            <a:pPr lvl="0"/>
            <a:r>
              <a:rPr lang="en-US" dirty="0">
                <a:solidFill>
                  <a:srgbClr val="0047D6"/>
                </a:solidFill>
              </a:rPr>
              <a:t>Staff QC </a:t>
            </a:r>
          </a:p>
          <a:p>
            <a:pPr lvl="0"/>
            <a:r>
              <a:rPr lang="en-US" dirty="0">
                <a:solidFill>
                  <a:srgbClr val="0047D6"/>
                </a:solidFill>
              </a:rPr>
              <a:t>Revenue</a:t>
            </a:r>
          </a:p>
          <a:p>
            <a:pPr lvl="0"/>
            <a:r>
              <a:rPr lang="en-US" dirty="0">
                <a:solidFill>
                  <a:srgbClr val="0047D6"/>
                </a:solidFill>
              </a:rPr>
              <a:t>Expenses</a:t>
            </a:r>
          </a:p>
          <a:p>
            <a:pPr lvl="0"/>
            <a:r>
              <a:rPr lang="en-US" dirty="0">
                <a:solidFill>
                  <a:srgbClr val="0047D6"/>
                </a:solidFill>
              </a:rPr>
              <a:t># patients seen</a:t>
            </a:r>
          </a:p>
          <a:p>
            <a:pPr lvl="0"/>
            <a:r>
              <a:rPr lang="en-US" dirty="0">
                <a:solidFill>
                  <a:srgbClr val="0047D6"/>
                </a:solidFill>
              </a:rPr>
              <a:t># new patients</a:t>
            </a:r>
          </a:p>
          <a:p>
            <a:r>
              <a:rPr lang="en-US" dirty="0">
                <a:solidFill>
                  <a:srgbClr val="0047D6"/>
                </a:solidFill>
              </a:rPr>
              <a:t>Capture rates</a:t>
            </a:r>
          </a:p>
        </p:txBody>
      </p:sp>
    </p:spTree>
    <p:extLst>
      <p:ext uri="{BB962C8B-B14F-4D97-AF65-F5344CB8AC3E}">
        <p14:creationId xmlns:p14="http://schemas.microsoft.com/office/powerpoint/2010/main" val="410975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Optical Lab Manager</a:t>
            </a:r>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053435"/>
          </a:xfrm>
        </p:spPr>
        <p:txBody>
          <a:bodyPr>
            <a:noAutofit/>
          </a:bodyPr>
          <a:lstStyle/>
          <a:p>
            <a:pPr lvl="0"/>
            <a:r>
              <a:rPr lang="en-US" dirty="0">
                <a:solidFill>
                  <a:srgbClr val="0047D6"/>
                </a:solidFill>
              </a:rPr>
              <a:t>Excellent customer service                   </a:t>
            </a:r>
            <a:r>
              <a:rPr lang="en-US" sz="1800" dirty="0">
                <a:solidFill>
                  <a:srgbClr val="0047D6"/>
                </a:solidFill>
              </a:rPr>
              <a:t>(Jobs delivered to patients when promised)</a:t>
            </a:r>
          </a:p>
          <a:p>
            <a:pPr lvl="0"/>
            <a:r>
              <a:rPr lang="en-US" dirty="0">
                <a:solidFill>
                  <a:srgbClr val="0047D6"/>
                </a:solidFill>
              </a:rPr>
              <a:t>Complete care </a:t>
            </a:r>
          </a:p>
          <a:p>
            <a:pPr lvl="0"/>
            <a:r>
              <a:rPr lang="en-US" dirty="0">
                <a:solidFill>
                  <a:srgbClr val="0047D6"/>
                </a:solidFill>
              </a:rPr>
              <a:t>Fiscally healthy optical                 </a:t>
            </a:r>
            <a:r>
              <a:rPr lang="en-US" sz="1800" dirty="0">
                <a:solidFill>
                  <a:srgbClr val="0047D6"/>
                </a:solidFill>
              </a:rPr>
              <a:t>(Transparent management, profit centers approach)</a:t>
            </a:r>
          </a:p>
          <a:p>
            <a:pPr lvl="0"/>
            <a:r>
              <a:rPr lang="en-US" dirty="0">
                <a:solidFill>
                  <a:srgbClr val="0047D6"/>
                </a:solidFill>
              </a:rPr>
              <a:t>Well-trained </a:t>
            </a:r>
            <a:r>
              <a:rPr lang="en-US" u="sng" dirty="0">
                <a:solidFill>
                  <a:srgbClr val="0047D6"/>
                </a:solidFill>
              </a:rPr>
              <a:t>productive</a:t>
            </a:r>
            <a:r>
              <a:rPr lang="en-US" dirty="0">
                <a:solidFill>
                  <a:srgbClr val="0047D6"/>
                </a:solidFill>
              </a:rPr>
              <a:t> staff</a:t>
            </a:r>
          </a:p>
          <a:p>
            <a:r>
              <a:rPr lang="en-US" dirty="0">
                <a:solidFill>
                  <a:srgbClr val="0047D6"/>
                </a:solidFill>
              </a:rPr>
              <a:t>Optical is prepared to see patients</a:t>
            </a:r>
          </a:p>
          <a:p>
            <a:r>
              <a:rPr lang="en-US" dirty="0">
                <a:solidFill>
                  <a:srgbClr val="0047D6"/>
                </a:solidFill>
              </a:rPr>
              <a:t>Improved systems                                    </a:t>
            </a:r>
            <a:r>
              <a:rPr lang="en-US" sz="1800" dirty="0">
                <a:solidFill>
                  <a:srgbClr val="0047D6"/>
                </a:solidFill>
              </a:rPr>
              <a:t>(efficiency &amp; effectiveness)</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lvl="0"/>
            <a:r>
              <a:rPr lang="en-US" dirty="0">
                <a:solidFill>
                  <a:srgbClr val="0047D6"/>
                </a:solidFill>
              </a:rPr>
              <a:t>Patient QC</a:t>
            </a:r>
          </a:p>
          <a:p>
            <a:pPr lvl="0"/>
            <a:r>
              <a:rPr lang="en-US" dirty="0">
                <a:solidFill>
                  <a:srgbClr val="0047D6"/>
                </a:solidFill>
              </a:rPr>
              <a:t>Revenue</a:t>
            </a:r>
          </a:p>
          <a:p>
            <a:r>
              <a:rPr lang="en-US" dirty="0">
                <a:solidFill>
                  <a:srgbClr val="0047D6"/>
                </a:solidFill>
              </a:rPr>
              <a:t>Capture rate</a:t>
            </a:r>
          </a:p>
        </p:txBody>
      </p:sp>
    </p:spTree>
    <p:extLst>
      <p:ext uri="{BB962C8B-B14F-4D97-AF65-F5344CB8AC3E}">
        <p14:creationId xmlns:p14="http://schemas.microsoft.com/office/powerpoint/2010/main" val="2189248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sizesofbusinesses-140129205351-phpapp01/95/12-distinctions-between-small-medium-and-large-businesses-2-638.jpg?cb=1391028868"/>
          <p:cNvPicPr>
            <a:picLocks noChangeAspect="1" noChangeArrowheads="1"/>
          </p:cNvPicPr>
          <p:nvPr/>
        </p:nvPicPr>
        <p:blipFill rotWithShape="1">
          <a:blip r:embed="rId2">
            <a:extLst>
              <a:ext uri="{28A0092B-C50C-407E-A947-70E740481C1C}">
                <a14:useLocalDpi xmlns:a14="http://schemas.microsoft.com/office/drawing/2010/main" val="0"/>
              </a:ext>
            </a:extLst>
          </a:blip>
          <a:srcRect l="20052" t="14509" b="8664"/>
          <a:stretch/>
        </p:blipFill>
        <p:spPr bwMode="auto">
          <a:xfrm>
            <a:off x="2743470" y="1749"/>
            <a:ext cx="6624297" cy="4776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0918" y="4719919"/>
            <a:ext cx="7332457" cy="584775"/>
          </a:xfrm>
          <a:prstGeom prst="rect">
            <a:avLst/>
          </a:prstGeom>
          <a:noFill/>
        </p:spPr>
        <p:txBody>
          <a:bodyPr wrap="none" rtlCol="0">
            <a:spAutoFit/>
          </a:bodyPr>
          <a:lstStyle/>
          <a:p>
            <a:r>
              <a:rPr lang="en-US" sz="3200" dirty="0"/>
              <a:t>1 OD:     &lt;$500K    $550K-$749K       &gt;$750K</a:t>
            </a:r>
          </a:p>
        </p:txBody>
      </p:sp>
      <p:sp>
        <p:nvSpPr>
          <p:cNvPr id="4" name="TextBox 3"/>
          <p:cNvSpPr txBox="1"/>
          <p:nvPr/>
        </p:nvSpPr>
        <p:spPr>
          <a:xfrm>
            <a:off x="540712" y="5224012"/>
            <a:ext cx="10835851" cy="584775"/>
          </a:xfrm>
          <a:prstGeom prst="rect">
            <a:avLst/>
          </a:prstGeom>
          <a:noFill/>
        </p:spPr>
        <p:txBody>
          <a:bodyPr wrap="none" rtlCol="0">
            <a:spAutoFit/>
          </a:bodyPr>
          <a:lstStyle/>
          <a:p>
            <a:r>
              <a:rPr lang="en-US" sz="3200" dirty="0"/>
              <a:t>2 OD or +:     &lt;$750K    $750K-$1.49M     &gt;$1.5M        1 location</a:t>
            </a:r>
          </a:p>
        </p:txBody>
      </p:sp>
      <p:sp>
        <p:nvSpPr>
          <p:cNvPr id="5" name="TextBox 4"/>
          <p:cNvSpPr txBox="1"/>
          <p:nvPr/>
        </p:nvSpPr>
        <p:spPr>
          <a:xfrm>
            <a:off x="540712" y="5738153"/>
            <a:ext cx="11374460" cy="584775"/>
          </a:xfrm>
          <a:prstGeom prst="rect">
            <a:avLst/>
          </a:prstGeom>
          <a:noFill/>
        </p:spPr>
        <p:txBody>
          <a:bodyPr wrap="none" rtlCol="0">
            <a:spAutoFit/>
          </a:bodyPr>
          <a:lstStyle/>
          <a:p>
            <a:r>
              <a:rPr lang="en-US" sz="3200" dirty="0"/>
              <a:t>2 OD or +:     &lt;$1M       $1M-$1.49M        &gt;$1.5M        2 or + locations</a:t>
            </a:r>
          </a:p>
        </p:txBody>
      </p:sp>
      <p:sp>
        <p:nvSpPr>
          <p:cNvPr id="3" name="Title 2"/>
          <p:cNvSpPr>
            <a:spLocks noGrp="1"/>
          </p:cNvSpPr>
          <p:nvPr>
            <p:ph type="title"/>
          </p:nvPr>
        </p:nvSpPr>
        <p:spPr>
          <a:xfrm>
            <a:off x="357782" y="372490"/>
            <a:ext cx="6232799" cy="1325563"/>
          </a:xfrm>
        </p:spPr>
        <p:txBody>
          <a:bodyPr>
            <a:noAutofit/>
          </a:bodyPr>
          <a:lstStyle/>
          <a:p>
            <a:pPr algn="ctr"/>
            <a:r>
              <a:rPr lang="en-US" sz="6000" b="1" dirty="0"/>
              <a:t>Size of the practice</a:t>
            </a:r>
          </a:p>
        </p:txBody>
      </p:sp>
    </p:spTree>
    <p:extLst>
      <p:ext uri="{BB962C8B-B14F-4D97-AF65-F5344CB8AC3E}">
        <p14:creationId xmlns:p14="http://schemas.microsoft.com/office/powerpoint/2010/main" val="3438931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Dispensing Optician</a:t>
            </a:r>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508938"/>
          </a:xfrm>
        </p:spPr>
        <p:txBody>
          <a:bodyPr>
            <a:noAutofit/>
          </a:bodyPr>
          <a:lstStyle/>
          <a:p>
            <a:pPr lvl="0"/>
            <a:r>
              <a:rPr lang="en-US" dirty="0">
                <a:solidFill>
                  <a:srgbClr val="0047D6"/>
                </a:solidFill>
              </a:rPr>
              <a:t>Excellent customer service</a:t>
            </a:r>
          </a:p>
          <a:p>
            <a:pPr lvl="0"/>
            <a:r>
              <a:rPr lang="en-US" dirty="0">
                <a:solidFill>
                  <a:srgbClr val="0047D6"/>
                </a:solidFill>
              </a:rPr>
              <a:t>Complete care</a:t>
            </a:r>
          </a:p>
          <a:p>
            <a:pPr lvl="0"/>
            <a:r>
              <a:rPr lang="en-US" dirty="0">
                <a:solidFill>
                  <a:srgbClr val="0047D6"/>
                </a:solidFill>
              </a:rPr>
              <a:t>Dispensed materials</a:t>
            </a:r>
          </a:p>
          <a:p>
            <a:pPr lvl="0"/>
            <a:r>
              <a:rPr lang="en-US" dirty="0">
                <a:solidFill>
                  <a:srgbClr val="0047D6"/>
                </a:solidFill>
              </a:rPr>
              <a:t>Accurate fees</a:t>
            </a:r>
          </a:p>
          <a:p>
            <a:pPr lvl="0"/>
            <a:r>
              <a:rPr lang="en-US" dirty="0">
                <a:solidFill>
                  <a:srgbClr val="0047D6"/>
                </a:solidFill>
              </a:rPr>
              <a:t>Insurance filed day of exam</a:t>
            </a:r>
          </a:p>
          <a:p>
            <a:pPr lvl="0"/>
            <a:r>
              <a:rPr lang="en-US" dirty="0">
                <a:solidFill>
                  <a:srgbClr val="0047D6"/>
                </a:solidFill>
              </a:rPr>
              <a:t>Patient bill paid</a:t>
            </a:r>
          </a:p>
          <a:p>
            <a:pPr lvl="0"/>
            <a:r>
              <a:rPr lang="en-US" dirty="0">
                <a:solidFill>
                  <a:srgbClr val="0047D6"/>
                </a:solidFill>
              </a:rPr>
              <a:t>Improved systems                            </a:t>
            </a:r>
            <a:r>
              <a:rPr lang="en-US" sz="1800" dirty="0">
                <a:solidFill>
                  <a:srgbClr val="0047D6"/>
                </a:solidFill>
              </a:rPr>
              <a:t>(efficiency &amp; effectiveness)</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lvl="0"/>
            <a:r>
              <a:rPr lang="en-US" dirty="0">
                <a:solidFill>
                  <a:srgbClr val="0047D6"/>
                </a:solidFill>
              </a:rPr>
              <a:t>Patient QC</a:t>
            </a:r>
          </a:p>
          <a:p>
            <a:r>
              <a:rPr lang="en-US" dirty="0">
                <a:solidFill>
                  <a:srgbClr val="0047D6"/>
                </a:solidFill>
              </a:rPr>
              <a:t># jobs dispensed</a:t>
            </a:r>
          </a:p>
          <a:p>
            <a:r>
              <a:rPr lang="en-US" dirty="0">
                <a:solidFill>
                  <a:srgbClr val="0047D6"/>
                </a:solidFill>
              </a:rPr>
              <a:t>$/Optician</a:t>
            </a:r>
          </a:p>
        </p:txBody>
      </p:sp>
    </p:spTree>
    <p:extLst>
      <p:ext uri="{BB962C8B-B14F-4D97-AF65-F5344CB8AC3E}">
        <p14:creationId xmlns:p14="http://schemas.microsoft.com/office/powerpoint/2010/main" val="2923718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Patient Care Coordinator</a:t>
            </a:r>
          </a:p>
        </p:txBody>
      </p:sp>
      <p:sp>
        <p:nvSpPr>
          <p:cNvPr id="7" name="Text Placeholder 6"/>
          <p:cNvSpPr>
            <a:spLocks noGrp="1"/>
          </p:cNvSpPr>
          <p:nvPr>
            <p:ph type="body" idx="1"/>
          </p:nvPr>
        </p:nvSpPr>
        <p:spPr>
          <a:xfrm>
            <a:off x="839788" y="1113595"/>
            <a:ext cx="5157787" cy="823912"/>
          </a:xfrm>
        </p:spPr>
        <p:txBody>
          <a:bodyPr/>
          <a:lstStyle/>
          <a:p>
            <a:r>
              <a:rPr lang="en-US" dirty="0"/>
              <a:t>PRODUCT</a:t>
            </a:r>
          </a:p>
        </p:txBody>
      </p:sp>
      <p:sp>
        <p:nvSpPr>
          <p:cNvPr id="8" name="Content Placeholder 7"/>
          <p:cNvSpPr>
            <a:spLocks noGrp="1"/>
          </p:cNvSpPr>
          <p:nvPr>
            <p:ph sz="half" idx="2"/>
          </p:nvPr>
        </p:nvSpPr>
        <p:spPr>
          <a:xfrm>
            <a:off x="543910" y="2017983"/>
            <a:ext cx="6818587" cy="5234151"/>
          </a:xfrm>
        </p:spPr>
        <p:txBody>
          <a:bodyPr>
            <a:noAutofit/>
          </a:bodyPr>
          <a:lstStyle/>
          <a:p>
            <a:pPr lvl="0"/>
            <a:r>
              <a:rPr lang="en-US" dirty="0">
                <a:solidFill>
                  <a:srgbClr val="0047D6"/>
                </a:solidFill>
              </a:rPr>
              <a:t>Excellent customer service                            </a:t>
            </a:r>
            <a:r>
              <a:rPr lang="en-US" sz="1800" dirty="0">
                <a:solidFill>
                  <a:srgbClr val="0047D6"/>
                </a:solidFill>
              </a:rPr>
              <a:t>Manager of first impressions (Resolve patient questions)</a:t>
            </a:r>
          </a:p>
          <a:p>
            <a:pPr lvl="0"/>
            <a:r>
              <a:rPr lang="en-US" dirty="0">
                <a:solidFill>
                  <a:srgbClr val="0047D6"/>
                </a:solidFill>
              </a:rPr>
              <a:t>Efficient &amp; effective patient flow            </a:t>
            </a:r>
            <a:r>
              <a:rPr lang="en-US" sz="1800" dirty="0">
                <a:solidFill>
                  <a:srgbClr val="0047D6"/>
                </a:solidFill>
              </a:rPr>
              <a:t>(including Scheduling, phone calls, checkout, insurance</a:t>
            </a:r>
          </a:p>
          <a:p>
            <a:pPr lvl="0"/>
            <a:r>
              <a:rPr lang="en-US" dirty="0">
                <a:solidFill>
                  <a:srgbClr val="0047D6"/>
                </a:solidFill>
              </a:rPr>
              <a:t>Increasing numbers of patients seen            </a:t>
            </a:r>
            <a:r>
              <a:rPr lang="en-US" sz="1800" dirty="0">
                <a:solidFill>
                  <a:srgbClr val="0047D6"/>
                </a:solidFill>
              </a:rPr>
              <a:t>(recall, appointment confirmation)</a:t>
            </a:r>
          </a:p>
          <a:p>
            <a:pPr lvl="0"/>
            <a:r>
              <a:rPr lang="en-US" dirty="0">
                <a:solidFill>
                  <a:srgbClr val="0047D6"/>
                </a:solidFill>
              </a:rPr>
              <a:t>Prepare the office to see patients</a:t>
            </a:r>
          </a:p>
          <a:p>
            <a:pPr lvl="0"/>
            <a:r>
              <a:rPr lang="en-US" dirty="0">
                <a:solidFill>
                  <a:srgbClr val="0047D6"/>
                </a:solidFill>
              </a:rPr>
              <a:t>Take payments</a:t>
            </a:r>
          </a:p>
          <a:p>
            <a:pPr lvl="0"/>
            <a:r>
              <a:rPr lang="en-US" dirty="0">
                <a:solidFill>
                  <a:srgbClr val="0047D6"/>
                </a:solidFill>
              </a:rPr>
              <a:t>Manage daily activities operational checklist</a:t>
            </a:r>
          </a:p>
          <a:p>
            <a:r>
              <a:rPr lang="en-US" dirty="0">
                <a:solidFill>
                  <a:srgbClr val="0047D6"/>
                </a:solidFill>
              </a:rPr>
              <a:t>Improved systems                                    </a:t>
            </a:r>
            <a:r>
              <a:rPr lang="en-US" sz="1800" dirty="0">
                <a:solidFill>
                  <a:srgbClr val="0047D6"/>
                </a:solidFill>
              </a:rPr>
              <a:t>(efficiency &amp; effectiveness)</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7732989" y="1113595"/>
            <a:ext cx="4043855" cy="823912"/>
          </a:xfrm>
        </p:spPr>
        <p:txBody>
          <a:bodyPr/>
          <a:lstStyle/>
          <a:p>
            <a:r>
              <a:rPr lang="en-US" dirty="0"/>
              <a:t>MEASURE</a:t>
            </a:r>
          </a:p>
        </p:txBody>
      </p:sp>
      <p:sp>
        <p:nvSpPr>
          <p:cNvPr id="10" name="Content Placeholder 9"/>
          <p:cNvSpPr>
            <a:spLocks noGrp="1"/>
          </p:cNvSpPr>
          <p:nvPr>
            <p:ph sz="quarter" idx="4"/>
          </p:nvPr>
        </p:nvSpPr>
        <p:spPr>
          <a:xfrm>
            <a:off x="7504385" y="2017983"/>
            <a:ext cx="4402795" cy="3684588"/>
          </a:xfrm>
        </p:spPr>
        <p:txBody>
          <a:bodyPr/>
          <a:lstStyle/>
          <a:p>
            <a:pPr lvl="0"/>
            <a:r>
              <a:rPr lang="en-US" dirty="0">
                <a:solidFill>
                  <a:srgbClr val="0047D6"/>
                </a:solidFill>
              </a:rPr>
              <a:t>Patient QC</a:t>
            </a:r>
          </a:p>
          <a:p>
            <a:pPr lvl="0"/>
            <a:r>
              <a:rPr lang="en-US" dirty="0">
                <a:solidFill>
                  <a:srgbClr val="0047D6"/>
                </a:solidFill>
              </a:rPr>
              <a:t># patients seen</a:t>
            </a:r>
          </a:p>
          <a:p>
            <a:r>
              <a:rPr lang="en-US" dirty="0">
                <a:solidFill>
                  <a:srgbClr val="0047D6"/>
                </a:solidFill>
              </a:rPr>
              <a:t>Daily activities completed</a:t>
            </a:r>
          </a:p>
        </p:txBody>
      </p:sp>
    </p:spTree>
    <p:extLst>
      <p:ext uri="{BB962C8B-B14F-4D97-AF65-F5344CB8AC3E}">
        <p14:creationId xmlns:p14="http://schemas.microsoft.com/office/powerpoint/2010/main" val="150792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solidFill>
                  <a:srgbClr val="0047D6"/>
                </a:solidFill>
              </a:rPr>
              <a:t>Paraoptometric</a:t>
            </a:r>
            <a:r>
              <a:rPr lang="en-US" dirty="0">
                <a:solidFill>
                  <a:srgbClr val="0047D6"/>
                </a:solidFill>
              </a:rPr>
              <a:t> Technician</a:t>
            </a:r>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6180083" cy="4053435"/>
          </a:xfrm>
        </p:spPr>
        <p:txBody>
          <a:bodyPr>
            <a:noAutofit/>
          </a:bodyPr>
          <a:lstStyle/>
          <a:p>
            <a:pPr lvl="0"/>
            <a:r>
              <a:rPr lang="en-US" dirty="0">
                <a:solidFill>
                  <a:srgbClr val="0047D6"/>
                </a:solidFill>
              </a:rPr>
              <a:t>Excellent customer service</a:t>
            </a:r>
          </a:p>
          <a:p>
            <a:pPr lvl="0"/>
            <a:r>
              <a:rPr lang="en-US" dirty="0">
                <a:solidFill>
                  <a:srgbClr val="0047D6"/>
                </a:solidFill>
              </a:rPr>
              <a:t>Efficient patient flow</a:t>
            </a:r>
          </a:p>
          <a:p>
            <a:r>
              <a:rPr lang="en-US" dirty="0">
                <a:solidFill>
                  <a:srgbClr val="0047D6"/>
                </a:solidFill>
              </a:rPr>
              <a:t>Identifying for doctor/optician areas needing care</a:t>
            </a:r>
          </a:p>
          <a:p>
            <a:pPr lvl="0"/>
            <a:r>
              <a:rPr lang="en-US" dirty="0">
                <a:solidFill>
                  <a:srgbClr val="0047D6"/>
                </a:solidFill>
              </a:rPr>
              <a:t>Improved systems                                       </a:t>
            </a:r>
            <a:r>
              <a:rPr lang="en-US" sz="1800" dirty="0">
                <a:solidFill>
                  <a:srgbClr val="0047D6"/>
                </a:solidFill>
              </a:rPr>
              <a:t>(efficiency &amp; effectiveness)</a:t>
            </a:r>
          </a:p>
        </p:txBody>
      </p:sp>
      <p:sp>
        <p:nvSpPr>
          <p:cNvPr id="9" name="Text Placeholder 8"/>
          <p:cNvSpPr>
            <a:spLocks noGrp="1"/>
          </p:cNvSpPr>
          <p:nvPr>
            <p:ph type="body" sz="quarter" idx="3"/>
          </p:nvPr>
        </p:nvSpPr>
        <p:spPr>
          <a:xfrm>
            <a:off x="6723993" y="1231840"/>
            <a:ext cx="5183188" cy="823912"/>
          </a:xfrm>
        </p:spPr>
        <p:txBody>
          <a:bodyPr/>
          <a:lstStyle/>
          <a:p>
            <a:r>
              <a:rPr lang="en-US" dirty="0"/>
              <a:t>MEASURE</a:t>
            </a:r>
          </a:p>
        </p:txBody>
      </p:sp>
      <p:sp>
        <p:nvSpPr>
          <p:cNvPr id="10" name="Content Placeholder 9"/>
          <p:cNvSpPr>
            <a:spLocks noGrp="1"/>
          </p:cNvSpPr>
          <p:nvPr>
            <p:ph sz="quarter" idx="4"/>
          </p:nvPr>
        </p:nvSpPr>
        <p:spPr>
          <a:xfrm>
            <a:off x="6723993" y="2136228"/>
            <a:ext cx="5183188" cy="3684588"/>
          </a:xfrm>
        </p:spPr>
        <p:txBody>
          <a:bodyPr/>
          <a:lstStyle/>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Patient QC</a:t>
            </a:r>
          </a:p>
          <a:p>
            <a:pPr marL="342900" marR="0" lvl="0" indent="-342900">
              <a:lnSpc>
                <a:spcPct val="107000"/>
              </a:lnSpc>
              <a:spcBef>
                <a:spcPts val="0"/>
              </a:spcBef>
              <a:spcAft>
                <a:spcPts val="1200"/>
              </a:spcAft>
              <a:buFont typeface="Symbol" panose="05050102010706020507" pitchFamily="18" charset="2"/>
              <a:buChar char=""/>
            </a:pPr>
            <a:r>
              <a:rPr lang="en-US" dirty="0">
                <a:solidFill>
                  <a:srgbClr val="0047D6"/>
                </a:solidFill>
              </a:rPr>
              <a:t>On-time</a:t>
            </a:r>
            <a:endParaRPr lang="en-US"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5671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47D6"/>
                </a:solidFill>
              </a:rPr>
              <a:t>Contact Lens Technician</a:t>
            </a:r>
          </a:p>
        </p:txBody>
      </p:sp>
      <p:sp>
        <p:nvSpPr>
          <p:cNvPr id="7" name="Text Placeholder 6"/>
          <p:cNvSpPr>
            <a:spLocks noGrp="1"/>
          </p:cNvSpPr>
          <p:nvPr>
            <p:ph type="body" idx="1"/>
          </p:nvPr>
        </p:nvSpPr>
        <p:spPr>
          <a:xfrm>
            <a:off x="839788" y="1231840"/>
            <a:ext cx="5157787" cy="823912"/>
          </a:xfrm>
        </p:spPr>
        <p:txBody>
          <a:bodyPr/>
          <a:lstStyle/>
          <a:p>
            <a:r>
              <a:rPr lang="en-US" dirty="0"/>
              <a:t>PRODUCT</a:t>
            </a:r>
          </a:p>
        </p:txBody>
      </p:sp>
      <p:sp>
        <p:nvSpPr>
          <p:cNvPr id="8" name="Content Placeholder 7"/>
          <p:cNvSpPr>
            <a:spLocks noGrp="1"/>
          </p:cNvSpPr>
          <p:nvPr>
            <p:ph sz="half" idx="2"/>
          </p:nvPr>
        </p:nvSpPr>
        <p:spPr>
          <a:xfrm>
            <a:off x="543910" y="2136228"/>
            <a:ext cx="7189076" cy="4053435"/>
          </a:xfrm>
        </p:spPr>
        <p:txBody>
          <a:bodyPr>
            <a:noAutofit/>
          </a:bodyPr>
          <a:lstStyle/>
          <a:p>
            <a:pPr lvl="0"/>
            <a:r>
              <a:rPr lang="en-US" dirty="0">
                <a:solidFill>
                  <a:srgbClr val="0047D6"/>
                </a:solidFill>
              </a:rPr>
              <a:t>Excellent customer service</a:t>
            </a:r>
          </a:p>
          <a:p>
            <a:pPr lvl="0"/>
            <a:r>
              <a:rPr lang="en-US" dirty="0">
                <a:solidFill>
                  <a:srgbClr val="0047D6"/>
                </a:solidFill>
              </a:rPr>
              <a:t>CL lenses delivered to patients when promised</a:t>
            </a:r>
          </a:p>
          <a:p>
            <a:pPr lvl="0"/>
            <a:r>
              <a:rPr lang="en-US" dirty="0">
                <a:solidFill>
                  <a:srgbClr val="0047D6"/>
                </a:solidFill>
              </a:rPr>
              <a:t>Increase CRT fits</a:t>
            </a:r>
          </a:p>
          <a:p>
            <a:pPr lvl="0"/>
            <a:r>
              <a:rPr lang="en-US" dirty="0">
                <a:solidFill>
                  <a:srgbClr val="0047D6"/>
                </a:solidFill>
              </a:rPr>
              <a:t>Increase in-house CL purchases</a:t>
            </a:r>
          </a:p>
          <a:p>
            <a:r>
              <a:rPr lang="en-US" dirty="0">
                <a:solidFill>
                  <a:srgbClr val="0047D6"/>
                </a:solidFill>
              </a:rPr>
              <a:t>Improved systems                                        </a:t>
            </a:r>
            <a:r>
              <a:rPr lang="en-US" sz="1800" dirty="0">
                <a:solidFill>
                  <a:srgbClr val="0047D6"/>
                </a:solidFill>
              </a:rPr>
              <a:t>(efficiency &amp; effectiveness)</a:t>
            </a:r>
            <a:endParaRPr lang="en-US" sz="1800" dirty="0">
              <a:solidFill>
                <a:srgbClr val="0047D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3"/>
          </p:nvPr>
        </p:nvSpPr>
        <p:spPr>
          <a:xfrm>
            <a:off x="8237491" y="1231840"/>
            <a:ext cx="3373821" cy="823912"/>
          </a:xfrm>
        </p:spPr>
        <p:txBody>
          <a:bodyPr/>
          <a:lstStyle/>
          <a:p>
            <a:r>
              <a:rPr lang="en-US" dirty="0"/>
              <a:t>MEASURE</a:t>
            </a:r>
          </a:p>
        </p:txBody>
      </p:sp>
      <p:sp>
        <p:nvSpPr>
          <p:cNvPr id="10" name="Content Placeholder 9"/>
          <p:cNvSpPr>
            <a:spLocks noGrp="1"/>
          </p:cNvSpPr>
          <p:nvPr>
            <p:ph sz="quarter" idx="4"/>
          </p:nvPr>
        </p:nvSpPr>
        <p:spPr>
          <a:xfrm>
            <a:off x="8032535" y="2136228"/>
            <a:ext cx="3996559" cy="3684588"/>
          </a:xfrm>
        </p:spPr>
        <p:txBody>
          <a:bodyPr/>
          <a:lstStyle/>
          <a:p>
            <a:pPr lvl="0"/>
            <a:r>
              <a:rPr lang="en-US" dirty="0">
                <a:solidFill>
                  <a:srgbClr val="0047D6"/>
                </a:solidFill>
              </a:rPr>
              <a:t>Patient QC</a:t>
            </a:r>
          </a:p>
          <a:p>
            <a:pPr lvl="0"/>
            <a:r>
              <a:rPr lang="en-US" dirty="0">
                <a:solidFill>
                  <a:srgbClr val="0047D6"/>
                </a:solidFill>
              </a:rPr>
              <a:t># in-house purchases</a:t>
            </a:r>
          </a:p>
          <a:p>
            <a:pPr lvl="0"/>
            <a:r>
              <a:rPr lang="en-US" dirty="0">
                <a:solidFill>
                  <a:srgbClr val="0047D6"/>
                </a:solidFill>
              </a:rPr>
              <a:t># annual supplies</a:t>
            </a:r>
          </a:p>
          <a:p>
            <a:r>
              <a:rPr lang="en-US" dirty="0">
                <a:solidFill>
                  <a:srgbClr val="0047D6"/>
                </a:solidFill>
              </a:rPr>
              <a:t>CL dispensed</a:t>
            </a:r>
          </a:p>
        </p:txBody>
      </p:sp>
    </p:spTree>
    <p:extLst>
      <p:ext uri="{BB962C8B-B14F-4D97-AF65-F5344CB8AC3E}">
        <p14:creationId xmlns:p14="http://schemas.microsoft.com/office/powerpoint/2010/main" val="505464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2"/>
          <p:cNvPicPr>
            <a:picLocks noChangeAspect="1" noChangeArrowheads="1"/>
          </p:cNvPicPr>
          <p:nvPr/>
        </p:nvPicPr>
        <p:blipFill>
          <a:blip r:embed="rId3" cstate="print"/>
          <a:srcRect l="12299" t="16667" r="29722" b="12500"/>
          <a:stretch>
            <a:fillRect/>
          </a:stretch>
        </p:blipFill>
        <p:spPr bwMode="auto">
          <a:xfrm>
            <a:off x="1584434" y="292138"/>
            <a:ext cx="9041524" cy="6210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7728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2A657F9F-2681-4C28-BB78-2A904A6FAF3F}" type="slidenum">
              <a:rPr lang="en-US" smtClean="0"/>
              <a:pPr>
                <a:defRPr/>
              </a:pPr>
              <a:t>135</a:t>
            </a:fld>
            <a:endParaRPr lang="en-US"/>
          </a:p>
        </p:txBody>
      </p:sp>
      <p:pic>
        <p:nvPicPr>
          <p:cNvPr id="982018" name="Picture 2"/>
          <p:cNvPicPr>
            <a:picLocks noChangeAspect="1" noChangeArrowheads="1"/>
          </p:cNvPicPr>
          <p:nvPr/>
        </p:nvPicPr>
        <p:blipFill>
          <a:blip r:embed="rId3" cstate="print"/>
          <a:srcRect l="16667" t="39619" r="27619" b="26095"/>
          <a:stretch>
            <a:fillRect/>
          </a:stretch>
        </p:blipFill>
        <p:spPr bwMode="auto">
          <a:xfrm>
            <a:off x="1625601" y="1295400"/>
            <a:ext cx="8915400" cy="3429000"/>
          </a:xfrm>
          <a:prstGeom prst="rect">
            <a:avLst/>
          </a:prstGeom>
          <a:noFill/>
          <a:ln w="9525">
            <a:noFill/>
            <a:miter lim="800000"/>
            <a:headEnd/>
            <a:tailEnd/>
          </a:ln>
        </p:spPr>
      </p:pic>
    </p:spTree>
    <p:extLst>
      <p:ext uri="{BB962C8B-B14F-4D97-AF65-F5344CB8AC3E}">
        <p14:creationId xmlns:p14="http://schemas.microsoft.com/office/powerpoint/2010/main" val="3810241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p:cNvPicPr>
            <a:picLocks noChangeAspect="1" noChangeArrowheads="1"/>
          </p:cNvPicPr>
          <p:nvPr/>
        </p:nvPicPr>
        <p:blipFill>
          <a:blip r:embed="rId3" cstate="print"/>
          <a:srcRect l="12884" t="21875" r="31479" b="13542"/>
          <a:stretch>
            <a:fillRect/>
          </a:stretch>
        </p:blipFill>
        <p:spPr bwMode="auto">
          <a:xfrm>
            <a:off x="1981200" y="496500"/>
            <a:ext cx="8229600" cy="537090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136</a:t>
            </a:fld>
            <a:endParaRPr lang="en-US"/>
          </a:p>
        </p:txBody>
      </p:sp>
    </p:spTree>
    <p:extLst>
      <p:ext uri="{BB962C8B-B14F-4D97-AF65-F5344CB8AC3E}">
        <p14:creationId xmlns:p14="http://schemas.microsoft.com/office/powerpoint/2010/main" val="376385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2"/>
          <p:cNvPicPr>
            <a:picLocks noChangeAspect="1" noChangeArrowheads="1"/>
          </p:cNvPicPr>
          <p:nvPr/>
        </p:nvPicPr>
        <p:blipFill>
          <a:blip r:embed="rId3" cstate="print"/>
          <a:srcRect l="14641" t="15625" r="24451" b="10417"/>
          <a:stretch>
            <a:fillRect/>
          </a:stretch>
        </p:blipFill>
        <p:spPr bwMode="auto">
          <a:xfrm>
            <a:off x="2087880" y="526368"/>
            <a:ext cx="8046720" cy="549343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137</a:t>
            </a:fld>
            <a:endParaRPr lang="en-US"/>
          </a:p>
        </p:txBody>
      </p:sp>
    </p:spTree>
    <p:extLst>
      <p:ext uri="{BB962C8B-B14F-4D97-AF65-F5344CB8AC3E}">
        <p14:creationId xmlns:p14="http://schemas.microsoft.com/office/powerpoint/2010/main" val="252276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management</a:t>
            </a:r>
          </a:p>
        </p:txBody>
      </p:sp>
      <p:sp>
        <p:nvSpPr>
          <p:cNvPr id="3" name="Content Placeholder 2"/>
          <p:cNvSpPr>
            <a:spLocks noGrp="1"/>
          </p:cNvSpPr>
          <p:nvPr>
            <p:ph idx="1"/>
          </p:nvPr>
        </p:nvSpPr>
        <p:spPr/>
        <p:txBody>
          <a:bodyPr/>
          <a:lstStyle/>
          <a:p>
            <a:r>
              <a:rPr lang="en-US" dirty="0"/>
              <a:t>Hire managers not workers</a:t>
            </a:r>
          </a:p>
          <a:p>
            <a:r>
              <a:rPr lang="en-US" dirty="0"/>
              <a:t>Incentivize</a:t>
            </a:r>
          </a:p>
          <a:p>
            <a:pPr lvl="1"/>
            <a:r>
              <a:rPr lang="en-US" dirty="0"/>
              <a:t>Money</a:t>
            </a:r>
          </a:p>
          <a:p>
            <a:pPr lvl="1"/>
            <a:r>
              <a:rPr lang="en-US" dirty="0"/>
              <a:t>Time off</a:t>
            </a:r>
          </a:p>
          <a:p>
            <a:pPr lvl="1"/>
            <a:r>
              <a:rPr lang="en-US" dirty="0"/>
              <a:t>Week-end away</a:t>
            </a:r>
          </a:p>
          <a:p>
            <a:pPr lvl="1"/>
            <a:r>
              <a:rPr lang="en-US" dirty="0"/>
              <a:t>Support teams</a:t>
            </a:r>
          </a:p>
          <a:p>
            <a:pPr lvl="1"/>
            <a:r>
              <a:rPr lang="en-US" dirty="0"/>
              <a:t>Gifts</a:t>
            </a:r>
          </a:p>
          <a:p>
            <a:pPr lvl="1"/>
            <a:r>
              <a:rPr lang="en-US" dirty="0"/>
              <a:t>Recognition</a:t>
            </a:r>
          </a:p>
        </p:txBody>
      </p:sp>
      <p:sp>
        <p:nvSpPr>
          <p:cNvPr id="4" name="Slide Number Placeholder 3"/>
          <p:cNvSpPr>
            <a:spLocks noGrp="1"/>
          </p:cNvSpPr>
          <p:nvPr>
            <p:ph type="sldNum" sz="quarter" idx="11"/>
          </p:nvPr>
        </p:nvSpPr>
        <p:spPr/>
        <p:txBody>
          <a:bodyPr/>
          <a:lstStyle/>
          <a:p>
            <a:pPr>
              <a:defRPr/>
            </a:pPr>
            <a:fld id="{32B49594-4BC3-4EBB-A436-AB1C6A4E736E}" type="slidenum">
              <a:rPr lang="en-US" smtClean="0"/>
              <a:pPr>
                <a:defRPr/>
              </a:pPr>
              <a:t>138</a:t>
            </a:fld>
            <a:endParaRPr lang="en-US"/>
          </a:p>
        </p:txBody>
      </p:sp>
    </p:spTree>
    <p:extLst>
      <p:ext uri="{BB962C8B-B14F-4D97-AF65-F5344CB8AC3E}">
        <p14:creationId xmlns:p14="http://schemas.microsoft.com/office/powerpoint/2010/main" val="251189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609600"/>
            <a:ext cx="5105400" cy="655638"/>
          </a:xfrm>
        </p:spPr>
        <p:txBody>
          <a:bodyPr>
            <a:normAutofit fontScale="90000"/>
          </a:bodyPr>
          <a:lstStyle/>
          <a:p>
            <a:r>
              <a:rPr lang="en-US" dirty="0">
                <a:solidFill>
                  <a:srgbClr val="0066CC"/>
                </a:solidFill>
              </a:rPr>
              <a:t>Manage Payroll</a:t>
            </a:r>
          </a:p>
        </p:txBody>
      </p:sp>
      <p:sp>
        <p:nvSpPr>
          <p:cNvPr id="5" name="Content Placeholder 4"/>
          <p:cNvSpPr>
            <a:spLocks noGrp="1"/>
          </p:cNvSpPr>
          <p:nvPr>
            <p:ph sz="half" idx="1"/>
          </p:nvPr>
        </p:nvSpPr>
        <p:spPr/>
        <p:txBody>
          <a:bodyPr/>
          <a:lstStyle/>
          <a:p>
            <a:r>
              <a:rPr lang="en-US" sz="3000" dirty="0"/>
              <a:t>Organize the work</a:t>
            </a:r>
          </a:p>
          <a:p>
            <a:pPr lvl="1"/>
            <a:r>
              <a:rPr lang="en-US" sz="2500" dirty="0">
                <a:solidFill>
                  <a:schemeClr val="tx2">
                    <a:lumMod val="75000"/>
                  </a:schemeClr>
                </a:solidFill>
              </a:rPr>
              <a:t>Identify work needed</a:t>
            </a:r>
          </a:p>
          <a:p>
            <a:pPr lvl="1"/>
            <a:r>
              <a:rPr lang="en-US" sz="2500" dirty="0">
                <a:solidFill>
                  <a:schemeClr val="tx2">
                    <a:lumMod val="75000"/>
                  </a:schemeClr>
                </a:solidFill>
              </a:rPr>
              <a:t>Identify positions needed</a:t>
            </a:r>
          </a:p>
          <a:p>
            <a:pPr lvl="1"/>
            <a:r>
              <a:rPr lang="en-US" sz="2500" dirty="0">
                <a:solidFill>
                  <a:schemeClr val="tx2">
                    <a:lumMod val="75000"/>
                  </a:schemeClr>
                </a:solidFill>
              </a:rPr>
              <a:t>Establish position agreements</a:t>
            </a:r>
          </a:p>
        </p:txBody>
      </p:sp>
      <p:sp>
        <p:nvSpPr>
          <p:cNvPr id="6" name="Content Placeholder 5"/>
          <p:cNvSpPr>
            <a:spLocks noGrp="1"/>
          </p:cNvSpPr>
          <p:nvPr>
            <p:ph sz="half" idx="2"/>
          </p:nvPr>
        </p:nvSpPr>
        <p:spPr/>
        <p:txBody>
          <a:bodyPr/>
          <a:lstStyle/>
          <a:p>
            <a:r>
              <a:rPr lang="en-US" sz="3000" dirty="0"/>
              <a:t>Manage the work</a:t>
            </a:r>
          </a:p>
          <a:p>
            <a:pPr lvl="1"/>
            <a:r>
              <a:rPr lang="en-US" sz="2500" dirty="0">
                <a:solidFill>
                  <a:schemeClr val="tx2">
                    <a:lumMod val="75000"/>
                  </a:schemeClr>
                </a:solidFill>
              </a:rPr>
              <a:t>Manage overtime</a:t>
            </a:r>
          </a:p>
          <a:p>
            <a:pPr lvl="1"/>
            <a:r>
              <a:rPr lang="en-US" sz="2500" dirty="0">
                <a:solidFill>
                  <a:schemeClr val="tx2">
                    <a:lumMod val="75000"/>
                  </a:schemeClr>
                </a:solidFill>
              </a:rPr>
              <a:t>Delegate </a:t>
            </a:r>
            <a:r>
              <a:rPr lang="en-US" sz="2500" dirty="0" err="1">
                <a:solidFill>
                  <a:schemeClr val="tx2">
                    <a:lumMod val="75000"/>
                  </a:schemeClr>
                </a:solidFill>
              </a:rPr>
              <a:t>frameboards</a:t>
            </a:r>
            <a:r>
              <a:rPr lang="en-US" sz="2500" dirty="0">
                <a:solidFill>
                  <a:schemeClr val="tx2">
                    <a:lumMod val="75000"/>
                  </a:schemeClr>
                </a:solidFill>
              </a:rPr>
              <a:t> to vendors</a:t>
            </a:r>
            <a:endParaRPr lang="en-US" dirty="0"/>
          </a:p>
        </p:txBody>
      </p:sp>
      <p:sp>
        <p:nvSpPr>
          <p:cNvPr id="7" name="Slide Number Placeholder 6"/>
          <p:cNvSpPr>
            <a:spLocks noGrp="1"/>
          </p:cNvSpPr>
          <p:nvPr>
            <p:ph type="sldNum" sz="quarter" idx="11"/>
          </p:nvPr>
        </p:nvSpPr>
        <p:spPr/>
        <p:txBody>
          <a:bodyPr/>
          <a:lstStyle/>
          <a:p>
            <a:pPr>
              <a:defRPr/>
            </a:pPr>
            <a:fld id="{7DD7CCCA-7B97-4B8E-93BE-1F32D9C52A2F}" type="slidenum">
              <a:rPr lang="en-US" smtClean="0"/>
              <a:pPr>
                <a:defRPr/>
              </a:pPr>
              <a:t>139</a:t>
            </a:fld>
            <a:endParaRPr lang="en-US"/>
          </a:p>
        </p:txBody>
      </p:sp>
    </p:spTree>
    <p:extLst>
      <p:ext uri="{BB962C8B-B14F-4D97-AF65-F5344CB8AC3E}">
        <p14:creationId xmlns:p14="http://schemas.microsoft.com/office/powerpoint/2010/main" val="1399307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669" y="2648229"/>
            <a:ext cx="2542757" cy="3142971"/>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Practice </a:t>
            </a:r>
          </a:p>
          <a:p>
            <a:pPr algn="ctr"/>
            <a:r>
              <a:rPr lang="en-US" sz="4000" dirty="0">
                <a:solidFill>
                  <a:schemeClr val="tx1"/>
                </a:solidFill>
              </a:rPr>
              <a:t>Profile </a:t>
            </a:r>
          </a:p>
          <a:p>
            <a:pPr algn="ctr"/>
            <a:r>
              <a:rPr lang="en-US" sz="4000" dirty="0">
                <a:solidFill>
                  <a:schemeClr val="tx1"/>
                </a:solidFill>
              </a:rPr>
              <a:t>Report</a:t>
            </a:r>
          </a:p>
        </p:txBody>
      </p:sp>
      <p:sp>
        <p:nvSpPr>
          <p:cNvPr id="2" name="Title 1"/>
          <p:cNvSpPr>
            <a:spLocks noGrp="1"/>
          </p:cNvSpPr>
          <p:nvPr>
            <p:ph type="title"/>
          </p:nvPr>
        </p:nvSpPr>
        <p:spPr>
          <a:xfrm>
            <a:off x="865094" y="297889"/>
            <a:ext cx="10515600" cy="1961216"/>
          </a:xfrm>
        </p:spPr>
        <p:txBody>
          <a:bodyPr>
            <a:normAutofit fontScale="90000"/>
          </a:bodyPr>
          <a:lstStyle/>
          <a:p>
            <a:r>
              <a:rPr lang="en-US" dirty="0"/>
              <a:t>A walk through your Practice Profile Report </a:t>
            </a:r>
            <a:br>
              <a:rPr lang="en-US" dirty="0"/>
            </a:br>
            <a:r>
              <a:rPr lang="en-US" sz="3200" dirty="0"/>
              <a:t>1) Compare your results to Benchmarks</a:t>
            </a:r>
            <a:br>
              <a:rPr lang="en-US" sz="3200" dirty="0"/>
            </a:br>
            <a:r>
              <a:rPr lang="en-US" sz="3200" dirty="0"/>
              <a:t>2) Discuss levers to improve the numbers</a:t>
            </a:r>
            <a:br>
              <a:rPr lang="en-US" sz="3200" dirty="0"/>
            </a:br>
            <a:r>
              <a:rPr lang="en-US" sz="3200" dirty="0"/>
              <a:t>3) Create an ACTION PLAN</a:t>
            </a:r>
          </a:p>
        </p:txBody>
      </p:sp>
      <p:pic>
        <p:nvPicPr>
          <p:cNvPr id="3" name="Picture 2"/>
          <p:cNvPicPr>
            <a:picLocks noChangeAspect="1"/>
          </p:cNvPicPr>
          <p:nvPr/>
        </p:nvPicPr>
        <p:blipFill rotWithShape="1">
          <a:blip r:embed="rId2"/>
          <a:srcRect l="30639" t="15809" r="31534" b="5883"/>
          <a:stretch/>
        </p:blipFill>
        <p:spPr>
          <a:xfrm>
            <a:off x="3309113" y="2648229"/>
            <a:ext cx="2700299" cy="314297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srcRect l="31397" t="17340" r="33051" b="5454"/>
          <a:stretch/>
        </p:blipFill>
        <p:spPr>
          <a:xfrm>
            <a:off x="9256271" y="2648229"/>
            <a:ext cx="2574244" cy="314297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31397" t="17586" r="32637" b="5454"/>
          <a:stretch/>
        </p:blipFill>
        <p:spPr>
          <a:xfrm>
            <a:off x="6360170" y="2648229"/>
            <a:ext cx="2612469" cy="3142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179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Title 1"/>
          <p:cNvSpPr>
            <a:spLocks noGrp="1"/>
          </p:cNvSpPr>
          <p:nvPr>
            <p:ph type="title" idx="4294967295"/>
          </p:nvPr>
        </p:nvSpPr>
        <p:spPr>
          <a:xfrm>
            <a:off x="1981200" y="76200"/>
            <a:ext cx="8229600" cy="1143000"/>
          </a:xfrm>
        </p:spPr>
        <p:txBody>
          <a:bodyPr/>
          <a:lstStyle/>
          <a:p>
            <a:r>
              <a:rPr lang="en-US" dirty="0"/>
              <a:t>Marketing</a:t>
            </a:r>
            <a:br>
              <a:rPr lang="en-US" dirty="0"/>
            </a:br>
            <a:r>
              <a:rPr lang="en-US" sz="2800" dirty="0">
                <a:solidFill>
                  <a:srgbClr val="000066"/>
                </a:solidFill>
              </a:rPr>
              <a:t> 2-4% of Gross Collections, Median = 2%</a:t>
            </a:r>
            <a:endParaRPr lang="en-US" sz="2800" dirty="0"/>
          </a:p>
        </p:txBody>
      </p:sp>
      <p:sp>
        <p:nvSpPr>
          <p:cNvPr id="5" name="Text Placeholder 4"/>
          <p:cNvSpPr>
            <a:spLocks noGrp="1"/>
          </p:cNvSpPr>
          <p:nvPr>
            <p:ph type="body" idx="4294967295"/>
          </p:nvPr>
        </p:nvSpPr>
        <p:spPr>
          <a:xfrm>
            <a:off x="1981200" y="1143001"/>
            <a:ext cx="4040188" cy="639763"/>
          </a:xfrm>
        </p:spPr>
        <p:txBody>
          <a:bodyPr anchor="b"/>
          <a:lstStyle/>
          <a:p>
            <a:pPr marL="0" indent="0">
              <a:buNone/>
            </a:pPr>
            <a:r>
              <a:rPr lang="en-US" b="1">
                <a:solidFill>
                  <a:srgbClr val="0070C0"/>
                </a:solidFill>
              </a:rPr>
              <a:t>Internal marketing</a:t>
            </a:r>
          </a:p>
        </p:txBody>
      </p:sp>
      <p:sp>
        <p:nvSpPr>
          <p:cNvPr id="3" name="Content Placeholder 2"/>
          <p:cNvSpPr>
            <a:spLocks noGrp="1"/>
          </p:cNvSpPr>
          <p:nvPr>
            <p:ph sz="half" idx="4294967295"/>
          </p:nvPr>
        </p:nvSpPr>
        <p:spPr>
          <a:xfrm>
            <a:off x="1981200" y="1752600"/>
            <a:ext cx="4343400" cy="4572000"/>
          </a:xfrm>
        </p:spPr>
        <p:txBody>
          <a:bodyPr/>
          <a:lstStyle/>
          <a:p>
            <a:r>
              <a:rPr lang="en-US" sz="2400" b="1" dirty="0"/>
              <a:t>Strategy</a:t>
            </a:r>
          </a:p>
          <a:p>
            <a:pPr lvl="1"/>
            <a:r>
              <a:rPr lang="en-US" sz="2000" dirty="0"/>
              <a:t>Get current patients to return</a:t>
            </a:r>
          </a:p>
          <a:p>
            <a:pPr lvl="1"/>
            <a:r>
              <a:rPr lang="en-US" sz="2000" dirty="0"/>
              <a:t>Get current patient to refer</a:t>
            </a:r>
          </a:p>
          <a:p>
            <a:pPr lvl="1"/>
            <a:r>
              <a:rPr lang="en-US" sz="2000" dirty="0"/>
              <a:t>Increase revenue / patient</a:t>
            </a:r>
          </a:p>
          <a:p>
            <a:r>
              <a:rPr lang="en-US" sz="2400" b="1" dirty="0"/>
              <a:t>Tactics</a:t>
            </a:r>
          </a:p>
          <a:p>
            <a:pPr lvl="1"/>
            <a:r>
              <a:rPr lang="en-US" sz="2000" b="1" dirty="0"/>
              <a:t>Get patients to return</a:t>
            </a:r>
          </a:p>
          <a:p>
            <a:pPr lvl="2"/>
            <a:r>
              <a:rPr lang="en-US" sz="1600" dirty="0"/>
              <a:t>Pre-appoint</a:t>
            </a:r>
          </a:p>
          <a:p>
            <a:pPr lvl="1"/>
            <a:r>
              <a:rPr lang="en-US" sz="2000" b="1" dirty="0"/>
              <a:t>Get referrals</a:t>
            </a:r>
          </a:p>
          <a:p>
            <a:pPr lvl="2"/>
            <a:r>
              <a:rPr lang="en-US" sz="1600" dirty="0"/>
              <a:t>Referral programs</a:t>
            </a:r>
          </a:p>
          <a:p>
            <a:pPr lvl="1"/>
            <a:r>
              <a:rPr lang="en-US" sz="2000" b="1" dirty="0"/>
              <a:t>Increase revenue / patient</a:t>
            </a:r>
          </a:p>
          <a:p>
            <a:pPr lvl="2"/>
            <a:r>
              <a:rPr lang="en-US" sz="1600" dirty="0"/>
              <a:t>Packaging</a:t>
            </a:r>
          </a:p>
          <a:p>
            <a:pPr lvl="2"/>
            <a:r>
              <a:rPr lang="en-US" sz="1600" dirty="0"/>
              <a:t>Bundling</a:t>
            </a:r>
          </a:p>
          <a:p>
            <a:pPr lvl="2"/>
            <a:r>
              <a:rPr lang="en-US" sz="1600" dirty="0"/>
              <a:t>Preset patients to purchase</a:t>
            </a:r>
          </a:p>
          <a:p>
            <a:endParaRPr lang="en-US" sz="2400" dirty="0"/>
          </a:p>
        </p:txBody>
      </p:sp>
      <p:sp>
        <p:nvSpPr>
          <p:cNvPr id="6" name="Text Placeholder 5"/>
          <p:cNvSpPr>
            <a:spLocks noGrp="1"/>
          </p:cNvSpPr>
          <p:nvPr>
            <p:ph type="body" sz="quarter" idx="4294967295"/>
          </p:nvPr>
        </p:nvSpPr>
        <p:spPr>
          <a:xfrm>
            <a:off x="6169026" y="1143001"/>
            <a:ext cx="4041775" cy="639763"/>
          </a:xfrm>
        </p:spPr>
        <p:txBody>
          <a:bodyPr anchor="b"/>
          <a:lstStyle/>
          <a:p>
            <a:pPr marL="0" indent="0">
              <a:buNone/>
            </a:pPr>
            <a:r>
              <a:rPr lang="en-US" b="1">
                <a:solidFill>
                  <a:srgbClr val="0070C0"/>
                </a:solidFill>
              </a:rPr>
              <a:t>External marketing</a:t>
            </a:r>
          </a:p>
        </p:txBody>
      </p:sp>
      <p:sp>
        <p:nvSpPr>
          <p:cNvPr id="4" name="Content Placeholder 3"/>
          <p:cNvSpPr>
            <a:spLocks noGrp="1"/>
          </p:cNvSpPr>
          <p:nvPr>
            <p:ph sz="quarter" idx="4294967295"/>
          </p:nvPr>
        </p:nvSpPr>
        <p:spPr>
          <a:xfrm>
            <a:off x="6169026" y="1752601"/>
            <a:ext cx="4041775" cy="4911725"/>
          </a:xfrm>
        </p:spPr>
        <p:txBody>
          <a:bodyPr/>
          <a:lstStyle/>
          <a:p>
            <a:r>
              <a:rPr lang="en-US" sz="2400" b="1" dirty="0"/>
              <a:t>Strategy</a:t>
            </a:r>
          </a:p>
          <a:p>
            <a:pPr lvl="1"/>
            <a:r>
              <a:rPr lang="en-US" sz="2000" dirty="0"/>
              <a:t>Help people to self diagnose and come to you for care</a:t>
            </a:r>
          </a:p>
          <a:p>
            <a:r>
              <a:rPr lang="en-US" sz="2400" b="1" dirty="0"/>
              <a:t>Tactics</a:t>
            </a:r>
          </a:p>
          <a:p>
            <a:pPr lvl="1"/>
            <a:r>
              <a:rPr lang="en-US" sz="1800" dirty="0"/>
              <a:t>Newsletters</a:t>
            </a:r>
          </a:p>
          <a:p>
            <a:pPr lvl="1"/>
            <a:r>
              <a:rPr lang="en-US" sz="1800" dirty="0"/>
              <a:t>Civic participation</a:t>
            </a:r>
          </a:p>
          <a:p>
            <a:pPr lvl="1"/>
            <a:r>
              <a:rPr lang="en-US" sz="1800" dirty="0"/>
              <a:t>Direct mail</a:t>
            </a:r>
          </a:p>
          <a:p>
            <a:pPr lvl="1"/>
            <a:r>
              <a:rPr lang="en-US" sz="1800" dirty="0"/>
              <a:t>Speaking</a:t>
            </a:r>
          </a:p>
          <a:p>
            <a:pPr lvl="1"/>
            <a:r>
              <a:rPr lang="en-US" sz="1800" dirty="0"/>
              <a:t>Yellow pages (*phone bill)</a:t>
            </a:r>
          </a:p>
          <a:p>
            <a:pPr lvl="1"/>
            <a:r>
              <a:rPr lang="en-US" sz="1800" dirty="0"/>
              <a:t>Advertising</a:t>
            </a:r>
          </a:p>
          <a:p>
            <a:pPr lvl="1"/>
            <a:r>
              <a:rPr lang="en-US" sz="1800" dirty="0"/>
              <a:t>Screenings</a:t>
            </a:r>
          </a:p>
          <a:p>
            <a:pPr lvl="1"/>
            <a:r>
              <a:rPr lang="en-US" sz="1800" dirty="0"/>
              <a:t>Websites</a:t>
            </a:r>
          </a:p>
          <a:p>
            <a:endParaRPr lang="en-US" sz="2400" dirty="0"/>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140</a:t>
            </a:fld>
            <a:endParaRPr lang="en-US"/>
          </a:p>
        </p:txBody>
      </p:sp>
    </p:spTree>
    <p:extLst>
      <p:ext uri="{BB962C8B-B14F-4D97-AF65-F5344CB8AC3E}">
        <p14:creationId xmlns:p14="http://schemas.microsoft.com/office/powerpoint/2010/main" val="2209007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Title 1"/>
          <p:cNvSpPr>
            <a:spLocks noGrp="1"/>
          </p:cNvSpPr>
          <p:nvPr>
            <p:ph type="title" idx="4294967295"/>
          </p:nvPr>
        </p:nvSpPr>
        <p:spPr>
          <a:xfrm>
            <a:off x="2286000" y="304800"/>
            <a:ext cx="7162800" cy="1189038"/>
          </a:xfrm>
        </p:spPr>
        <p:txBody>
          <a:bodyPr/>
          <a:lstStyle/>
          <a:p>
            <a:r>
              <a:rPr lang="en-US"/>
              <a:t>Clinical </a:t>
            </a:r>
            <a:r>
              <a:rPr lang="en-US" dirty="0"/>
              <a:t>Equipment</a:t>
            </a:r>
            <a:br>
              <a:rPr lang="en-US" dirty="0"/>
            </a:br>
            <a:r>
              <a:rPr lang="en-US" sz="2800" dirty="0">
                <a:solidFill>
                  <a:srgbClr val="000066"/>
                </a:solidFill>
              </a:rPr>
              <a:t> 2-5% of Gross Collections, Median = 2%</a:t>
            </a:r>
            <a:endParaRPr lang="en-US" sz="2800" dirty="0"/>
          </a:p>
        </p:txBody>
      </p:sp>
      <p:sp>
        <p:nvSpPr>
          <p:cNvPr id="1229827" name="Content Placeholder 2"/>
          <p:cNvSpPr>
            <a:spLocks noGrp="1"/>
          </p:cNvSpPr>
          <p:nvPr>
            <p:ph idx="4294967295"/>
          </p:nvPr>
        </p:nvSpPr>
        <p:spPr>
          <a:xfrm>
            <a:off x="2286000" y="1524000"/>
            <a:ext cx="7772400" cy="4114800"/>
          </a:xfrm>
        </p:spPr>
        <p:txBody>
          <a:bodyPr/>
          <a:lstStyle/>
          <a:p>
            <a:pPr>
              <a:buClr>
                <a:srgbClr val="13619C"/>
              </a:buClr>
              <a:buSzPct val="115000"/>
            </a:pPr>
            <a:r>
              <a:rPr lang="en-US" sz="3200" dirty="0">
                <a:solidFill>
                  <a:srgbClr val="0070C0"/>
                </a:solidFill>
              </a:rPr>
              <a:t>Purchases</a:t>
            </a:r>
          </a:p>
          <a:p>
            <a:pPr>
              <a:buClr>
                <a:srgbClr val="13619C"/>
              </a:buClr>
              <a:buSzPct val="115000"/>
            </a:pPr>
            <a:r>
              <a:rPr lang="en-US" sz="3200" dirty="0">
                <a:solidFill>
                  <a:srgbClr val="0070C0"/>
                </a:solidFill>
              </a:rPr>
              <a:t>Interest on equipment loans</a:t>
            </a:r>
          </a:p>
          <a:p>
            <a:pPr>
              <a:buClr>
                <a:srgbClr val="13619C"/>
              </a:buClr>
              <a:buSzPct val="115000"/>
            </a:pPr>
            <a:r>
              <a:rPr lang="en-US" sz="3200" dirty="0">
                <a:solidFill>
                  <a:srgbClr val="0070C0"/>
                </a:solidFill>
              </a:rPr>
              <a:t>Leases</a:t>
            </a:r>
          </a:p>
          <a:p>
            <a:pPr>
              <a:buClr>
                <a:srgbClr val="13619C"/>
              </a:buClr>
              <a:buSzPct val="115000"/>
            </a:pPr>
            <a:r>
              <a:rPr lang="en-US" sz="3200" dirty="0">
                <a:solidFill>
                  <a:srgbClr val="0070C0"/>
                </a:solidFill>
              </a:rPr>
              <a:t>Service contracts</a:t>
            </a:r>
          </a:p>
          <a:p>
            <a:pPr>
              <a:buClr>
                <a:srgbClr val="13619C"/>
              </a:buClr>
              <a:buSzPct val="115000"/>
            </a:pPr>
            <a:r>
              <a:rPr lang="en-US" sz="3200" dirty="0">
                <a:solidFill>
                  <a:srgbClr val="0070C0"/>
                </a:solidFill>
              </a:rPr>
              <a:t>Repairs and maintenance</a:t>
            </a:r>
          </a:p>
          <a:p>
            <a:pPr>
              <a:buClr>
                <a:srgbClr val="13619C"/>
              </a:buClr>
              <a:buSzPct val="115000"/>
            </a:pPr>
            <a:r>
              <a:rPr lang="en-US" b="1" dirty="0">
                <a:solidFill>
                  <a:srgbClr val="0070C0"/>
                </a:solidFill>
              </a:rPr>
              <a:t>(DO NOT charge lab equipment here)</a:t>
            </a:r>
          </a:p>
        </p:txBody>
      </p:sp>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141</a:t>
            </a:fld>
            <a:endParaRPr lang="en-US"/>
          </a:p>
        </p:txBody>
      </p:sp>
    </p:spTree>
    <p:extLst>
      <p:ext uri="{BB962C8B-B14F-4D97-AF65-F5344CB8AC3E}">
        <p14:creationId xmlns:p14="http://schemas.microsoft.com/office/powerpoint/2010/main" val="3516418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OA financing0001.jpg"/>
          <p:cNvPicPr>
            <a:picLocks noChangeAspect="1"/>
          </p:cNvPicPr>
          <p:nvPr/>
        </p:nvPicPr>
        <p:blipFill>
          <a:blip r:embed="rId3" cstate="print"/>
          <a:srcRect r="7143" b="14444"/>
          <a:stretch>
            <a:fillRect/>
          </a:stretch>
        </p:blipFill>
        <p:spPr>
          <a:xfrm>
            <a:off x="4267200" y="328247"/>
            <a:ext cx="4800600" cy="6093069"/>
          </a:xfrm>
          <a:prstGeom prst="rect">
            <a:avLst/>
          </a:prstGeom>
          <a:ln w="3175">
            <a:solidFill>
              <a:schemeClr val="tx1"/>
            </a:solidFill>
          </a:ln>
          <a:effectLst>
            <a:outerShdw blurRad="76200" dir="13500000" sy="23000" kx="1200000" algn="br" rotWithShape="0">
              <a:prstClr val="black">
                <a:alpha val="20000"/>
              </a:prstClr>
            </a:outerShdw>
          </a:effectLst>
        </p:spPr>
      </p:pic>
      <p:sp>
        <p:nvSpPr>
          <p:cNvPr id="3" name="Slide Number Placeholder 2"/>
          <p:cNvSpPr>
            <a:spLocks noGrp="1"/>
          </p:cNvSpPr>
          <p:nvPr>
            <p:ph type="sldNum" sz="quarter" idx="11"/>
          </p:nvPr>
        </p:nvSpPr>
        <p:spPr/>
        <p:txBody>
          <a:bodyPr/>
          <a:lstStyle/>
          <a:p>
            <a:pPr>
              <a:defRPr/>
            </a:pPr>
            <a:fld id="{2A657F9F-2681-4C28-BB78-2A904A6FAF3F}" type="slidenum">
              <a:rPr lang="en-US" smtClean="0"/>
              <a:pPr>
                <a:defRPr/>
              </a:pPr>
              <a:t>142</a:t>
            </a:fld>
            <a:endParaRPr lang="en-US"/>
          </a:p>
        </p:txBody>
      </p:sp>
    </p:spTree>
    <p:extLst>
      <p:ext uri="{BB962C8B-B14F-4D97-AF65-F5344CB8AC3E}">
        <p14:creationId xmlns:p14="http://schemas.microsoft.com/office/powerpoint/2010/main" val="1299806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Title 1"/>
          <p:cNvSpPr>
            <a:spLocks noGrp="1"/>
          </p:cNvSpPr>
          <p:nvPr>
            <p:ph type="title" idx="4294967295"/>
          </p:nvPr>
        </p:nvSpPr>
        <p:spPr>
          <a:xfrm>
            <a:off x="1905000" y="304800"/>
            <a:ext cx="8382000" cy="1189038"/>
          </a:xfrm>
        </p:spPr>
        <p:txBody>
          <a:bodyPr/>
          <a:lstStyle/>
          <a:p>
            <a:r>
              <a:rPr lang="en-US" dirty="0"/>
              <a:t>Occupancy costs</a:t>
            </a:r>
            <a:br>
              <a:rPr lang="en-US" dirty="0"/>
            </a:br>
            <a:r>
              <a:rPr lang="en-US" sz="2800" dirty="0">
                <a:solidFill>
                  <a:srgbClr val="000066"/>
                </a:solidFill>
              </a:rPr>
              <a:t> 4-8% of Gross Collections, Median = 6.5%</a:t>
            </a:r>
            <a:endParaRPr lang="en-US" sz="2800" dirty="0"/>
          </a:p>
        </p:txBody>
      </p:sp>
      <p:sp>
        <p:nvSpPr>
          <p:cNvPr id="1231875" name="Text Placeholder 4"/>
          <p:cNvSpPr>
            <a:spLocks noGrp="1"/>
          </p:cNvSpPr>
          <p:nvPr>
            <p:ph type="body" idx="4294967295"/>
          </p:nvPr>
        </p:nvSpPr>
        <p:spPr>
          <a:xfrm>
            <a:off x="1981200" y="1535113"/>
            <a:ext cx="4040188" cy="639762"/>
          </a:xfrm>
        </p:spPr>
        <p:txBody>
          <a:bodyPr anchor="b"/>
          <a:lstStyle/>
          <a:p>
            <a:pPr marL="0" indent="0">
              <a:buNone/>
            </a:pPr>
            <a:r>
              <a:rPr lang="en-US" sz="2400" b="1"/>
              <a:t>Renting</a:t>
            </a:r>
          </a:p>
        </p:txBody>
      </p:sp>
      <p:sp>
        <p:nvSpPr>
          <p:cNvPr id="1231876" name="Content Placeholder 2"/>
          <p:cNvSpPr>
            <a:spLocks noGrp="1"/>
          </p:cNvSpPr>
          <p:nvPr>
            <p:ph sz="half" idx="4294967295"/>
          </p:nvPr>
        </p:nvSpPr>
        <p:spPr>
          <a:xfrm>
            <a:off x="1981200" y="2174875"/>
            <a:ext cx="4040188" cy="3951288"/>
          </a:xfrm>
        </p:spPr>
        <p:txBody>
          <a:bodyPr/>
          <a:lstStyle/>
          <a:p>
            <a:r>
              <a:rPr lang="en-US" sz="2400"/>
              <a:t>Rent</a:t>
            </a:r>
          </a:p>
          <a:p>
            <a:r>
              <a:rPr lang="en-US" sz="2400"/>
              <a:t>Utilities</a:t>
            </a:r>
          </a:p>
          <a:p>
            <a:r>
              <a:rPr lang="en-US" sz="2400"/>
              <a:t>Triple net lease</a:t>
            </a:r>
          </a:p>
          <a:p>
            <a:r>
              <a:rPr lang="en-US" sz="2400"/>
              <a:t>Maintenance</a:t>
            </a:r>
          </a:p>
          <a:p>
            <a:r>
              <a:rPr lang="en-US" sz="2400"/>
              <a:t>Janitorial service</a:t>
            </a:r>
          </a:p>
          <a:p>
            <a:r>
              <a:rPr lang="en-US" sz="2400"/>
              <a:t>Insurance</a:t>
            </a:r>
          </a:p>
          <a:p>
            <a:r>
              <a:rPr lang="en-US" sz="2400"/>
              <a:t>Property taxes</a:t>
            </a:r>
          </a:p>
        </p:txBody>
      </p:sp>
      <p:sp>
        <p:nvSpPr>
          <p:cNvPr id="1231877" name="Text Placeholder 5"/>
          <p:cNvSpPr>
            <a:spLocks noGrp="1"/>
          </p:cNvSpPr>
          <p:nvPr>
            <p:ph type="body" sz="quarter" idx="4294967295"/>
          </p:nvPr>
        </p:nvSpPr>
        <p:spPr>
          <a:xfrm>
            <a:off x="6169026" y="1535113"/>
            <a:ext cx="4041775" cy="639762"/>
          </a:xfrm>
        </p:spPr>
        <p:txBody>
          <a:bodyPr anchor="b"/>
          <a:lstStyle/>
          <a:p>
            <a:pPr marL="0" indent="0">
              <a:buNone/>
            </a:pPr>
            <a:r>
              <a:rPr lang="en-US" sz="2400" b="1"/>
              <a:t>If you own the building</a:t>
            </a:r>
          </a:p>
        </p:txBody>
      </p:sp>
      <p:sp>
        <p:nvSpPr>
          <p:cNvPr id="1231878" name="Content Placeholder 6"/>
          <p:cNvSpPr>
            <a:spLocks noGrp="1"/>
          </p:cNvSpPr>
          <p:nvPr>
            <p:ph sz="quarter" idx="4294967295"/>
          </p:nvPr>
        </p:nvSpPr>
        <p:spPr>
          <a:xfrm>
            <a:off x="6169026" y="2174876"/>
            <a:ext cx="4041775" cy="949325"/>
          </a:xfrm>
        </p:spPr>
        <p:txBody>
          <a:bodyPr/>
          <a:lstStyle/>
          <a:p>
            <a:r>
              <a:rPr lang="en-US" sz="2400"/>
              <a:t>You should rent it to the practice</a:t>
            </a:r>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143</a:t>
            </a:fld>
            <a:endParaRPr lang="en-US"/>
          </a:p>
        </p:txBody>
      </p:sp>
    </p:spTree>
    <p:extLst>
      <p:ext uri="{BB962C8B-B14F-4D97-AF65-F5344CB8AC3E}">
        <p14:creationId xmlns:p14="http://schemas.microsoft.com/office/powerpoint/2010/main" val="3201776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62200" y="1447801"/>
          <a:ext cx="7543800" cy="3962399"/>
        </p:xfrm>
        <a:graphic>
          <a:graphicData uri="http://schemas.openxmlformats.org/drawingml/2006/table">
            <a:tbl>
              <a:tblPr firstRow="1" bandRow="1">
                <a:tableStyleId>{21E4AEA4-8DFA-4A89-87EB-49C32662AFE0}</a:tableStyleId>
              </a:tblPr>
              <a:tblGrid>
                <a:gridCol w="1697355">
                  <a:extLst>
                    <a:ext uri="{9D8B030D-6E8A-4147-A177-3AD203B41FA5}">
                      <a16:colId xmlns:a16="http://schemas.microsoft.com/office/drawing/2014/main" val="20000"/>
                    </a:ext>
                  </a:extLst>
                </a:gridCol>
                <a:gridCol w="2074545">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566057">
                <a:tc>
                  <a:txBody>
                    <a:bodyPr/>
                    <a:lstStyle/>
                    <a:p>
                      <a:endParaRPr lang="en-US" dirty="0"/>
                    </a:p>
                  </a:txBody>
                  <a:tcPr/>
                </a:tc>
                <a:tc>
                  <a:txBody>
                    <a:bodyPr/>
                    <a:lstStyle/>
                    <a:p>
                      <a:pPr algn="ctr"/>
                      <a:r>
                        <a:rPr lang="en-US" sz="2000" dirty="0"/>
                        <a:t>Revenue/ ft2</a:t>
                      </a:r>
                    </a:p>
                  </a:txBody>
                  <a:tcPr/>
                </a:tc>
                <a:tc>
                  <a:txBody>
                    <a:bodyPr/>
                    <a:lstStyle/>
                    <a:p>
                      <a:pPr algn="ctr"/>
                      <a:r>
                        <a:rPr lang="en-US" sz="2000" dirty="0"/>
                        <a:t>ft2</a:t>
                      </a:r>
                    </a:p>
                  </a:txBody>
                  <a:tcPr/>
                </a:tc>
                <a:tc>
                  <a:txBody>
                    <a:bodyPr/>
                    <a:lstStyle/>
                    <a:p>
                      <a:pPr algn="ctr"/>
                      <a:r>
                        <a:rPr lang="en-US" sz="2000" dirty="0"/>
                        <a:t>Ave lanes</a:t>
                      </a:r>
                    </a:p>
                  </a:txBody>
                  <a:tcPr/>
                </a:tc>
                <a:extLst>
                  <a:ext uri="{0D108BD9-81ED-4DB2-BD59-A6C34878D82A}">
                    <a16:rowId xmlns:a16="http://schemas.microsoft.com/office/drawing/2014/main" val="10000"/>
                  </a:ext>
                </a:extLst>
              </a:tr>
              <a:tr h="566057">
                <a:tc>
                  <a:txBody>
                    <a:bodyPr/>
                    <a:lstStyle/>
                    <a:p>
                      <a:pPr algn="ctr"/>
                      <a:r>
                        <a:rPr lang="en-US" sz="2400" b="1" dirty="0"/>
                        <a:t>$2.2M</a:t>
                      </a:r>
                    </a:p>
                  </a:txBody>
                  <a:tcPr/>
                </a:tc>
                <a:tc>
                  <a:txBody>
                    <a:bodyPr/>
                    <a:lstStyle/>
                    <a:p>
                      <a:pPr algn="ctr"/>
                      <a:r>
                        <a:rPr lang="en-US" sz="2400" b="1" dirty="0"/>
                        <a:t>$500</a:t>
                      </a:r>
                    </a:p>
                  </a:txBody>
                  <a:tcPr/>
                </a:tc>
                <a:tc>
                  <a:txBody>
                    <a:bodyPr/>
                    <a:lstStyle/>
                    <a:p>
                      <a:pPr algn="ctr"/>
                      <a:r>
                        <a:rPr lang="en-US" sz="2400" b="1" dirty="0"/>
                        <a:t>5,000</a:t>
                      </a:r>
                    </a:p>
                  </a:txBody>
                  <a:tcPr/>
                </a:tc>
                <a:tc>
                  <a:txBody>
                    <a:bodyPr/>
                    <a:lstStyle/>
                    <a:p>
                      <a:pPr algn="ctr"/>
                      <a:r>
                        <a:rPr lang="en-US" sz="2400" b="1" dirty="0"/>
                        <a:t>5.6</a:t>
                      </a:r>
                    </a:p>
                  </a:txBody>
                  <a:tcPr/>
                </a:tc>
                <a:extLst>
                  <a:ext uri="{0D108BD9-81ED-4DB2-BD59-A6C34878D82A}">
                    <a16:rowId xmlns:a16="http://schemas.microsoft.com/office/drawing/2014/main" val="10001"/>
                  </a:ext>
                </a:extLst>
              </a:tr>
              <a:tr h="566057">
                <a:tc>
                  <a:txBody>
                    <a:bodyPr/>
                    <a:lstStyle/>
                    <a:p>
                      <a:pPr algn="ctr"/>
                      <a:r>
                        <a:rPr lang="en-US" sz="2400" b="1" dirty="0"/>
                        <a:t>$1.4M</a:t>
                      </a:r>
                    </a:p>
                  </a:txBody>
                  <a:tcPr/>
                </a:tc>
                <a:tc>
                  <a:txBody>
                    <a:bodyPr/>
                    <a:lstStyle/>
                    <a:p>
                      <a:pPr algn="ctr"/>
                      <a:r>
                        <a:rPr lang="en-US" sz="2400" b="1" dirty="0"/>
                        <a:t>$424</a:t>
                      </a:r>
                    </a:p>
                  </a:txBody>
                  <a:tcPr/>
                </a:tc>
                <a:tc>
                  <a:txBody>
                    <a:bodyPr/>
                    <a:lstStyle/>
                    <a:p>
                      <a:pPr algn="ctr"/>
                      <a:r>
                        <a:rPr lang="en-US" sz="2400" b="1" dirty="0"/>
                        <a:t>3,509</a:t>
                      </a:r>
                    </a:p>
                  </a:txBody>
                  <a:tcPr/>
                </a:tc>
                <a:tc>
                  <a:txBody>
                    <a:bodyPr/>
                    <a:lstStyle/>
                    <a:p>
                      <a:pPr algn="ctr"/>
                      <a:r>
                        <a:rPr lang="en-US" sz="2400" b="1" dirty="0"/>
                        <a:t>4.1</a:t>
                      </a:r>
                    </a:p>
                  </a:txBody>
                  <a:tcPr/>
                </a:tc>
                <a:extLst>
                  <a:ext uri="{0D108BD9-81ED-4DB2-BD59-A6C34878D82A}">
                    <a16:rowId xmlns:a16="http://schemas.microsoft.com/office/drawing/2014/main" val="10002"/>
                  </a:ext>
                </a:extLst>
              </a:tr>
              <a:tr h="566057">
                <a:tc>
                  <a:txBody>
                    <a:bodyPr/>
                    <a:lstStyle/>
                    <a:p>
                      <a:pPr algn="ctr"/>
                      <a:r>
                        <a:rPr lang="en-US" sz="2400" b="1" dirty="0"/>
                        <a:t>$1.1M</a:t>
                      </a:r>
                    </a:p>
                  </a:txBody>
                  <a:tcPr/>
                </a:tc>
                <a:tc>
                  <a:txBody>
                    <a:bodyPr/>
                    <a:lstStyle/>
                    <a:p>
                      <a:pPr algn="ctr"/>
                      <a:r>
                        <a:rPr lang="en-US" sz="2400" b="1" dirty="0"/>
                        <a:t>$362</a:t>
                      </a:r>
                    </a:p>
                  </a:txBody>
                  <a:tcPr/>
                </a:tc>
                <a:tc>
                  <a:txBody>
                    <a:bodyPr/>
                    <a:lstStyle/>
                    <a:p>
                      <a:pPr algn="ctr"/>
                      <a:r>
                        <a:rPr lang="en-US" sz="2400" b="1" dirty="0"/>
                        <a:t>3,000</a:t>
                      </a:r>
                    </a:p>
                  </a:txBody>
                  <a:tcPr/>
                </a:tc>
                <a:tc>
                  <a:txBody>
                    <a:bodyPr/>
                    <a:lstStyle/>
                    <a:p>
                      <a:pPr algn="ctr"/>
                      <a:r>
                        <a:rPr lang="en-US" sz="2400" b="1" dirty="0"/>
                        <a:t>3.3</a:t>
                      </a:r>
                    </a:p>
                  </a:txBody>
                  <a:tcPr/>
                </a:tc>
                <a:extLst>
                  <a:ext uri="{0D108BD9-81ED-4DB2-BD59-A6C34878D82A}">
                    <a16:rowId xmlns:a16="http://schemas.microsoft.com/office/drawing/2014/main" val="10003"/>
                  </a:ext>
                </a:extLst>
              </a:tr>
              <a:tr h="566057">
                <a:tc>
                  <a:txBody>
                    <a:bodyPr/>
                    <a:lstStyle/>
                    <a:p>
                      <a:pPr algn="ctr"/>
                      <a:r>
                        <a:rPr lang="en-US" sz="2400" b="1" dirty="0"/>
                        <a:t>$790K</a:t>
                      </a:r>
                    </a:p>
                  </a:txBody>
                  <a:tcPr/>
                </a:tc>
                <a:tc>
                  <a:txBody>
                    <a:bodyPr/>
                    <a:lstStyle/>
                    <a:p>
                      <a:pPr algn="ctr"/>
                      <a:r>
                        <a:rPr lang="en-US" sz="2400" b="1" dirty="0"/>
                        <a:t>$320</a:t>
                      </a:r>
                    </a:p>
                  </a:txBody>
                  <a:tcPr/>
                </a:tc>
                <a:tc>
                  <a:txBody>
                    <a:bodyPr/>
                    <a:lstStyle/>
                    <a:p>
                      <a:pPr algn="ctr"/>
                      <a:r>
                        <a:rPr lang="en-US" sz="2400" b="1" dirty="0"/>
                        <a:t>2,550</a:t>
                      </a:r>
                    </a:p>
                  </a:txBody>
                  <a:tcPr/>
                </a:tc>
                <a:tc>
                  <a:txBody>
                    <a:bodyPr/>
                    <a:lstStyle/>
                    <a:p>
                      <a:pPr algn="ctr"/>
                      <a:r>
                        <a:rPr lang="en-US" sz="2400" b="1" dirty="0"/>
                        <a:t>2.6</a:t>
                      </a:r>
                    </a:p>
                  </a:txBody>
                  <a:tcPr/>
                </a:tc>
                <a:extLst>
                  <a:ext uri="{0D108BD9-81ED-4DB2-BD59-A6C34878D82A}">
                    <a16:rowId xmlns:a16="http://schemas.microsoft.com/office/drawing/2014/main" val="10004"/>
                  </a:ext>
                </a:extLst>
              </a:tr>
              <a:tr h="566057">
                <a:tc>
                  <a:txBody>
                    <a:bodyPr/>
                    <a:lstStyle/>
                    <a:p>
                      <a:pPr algn="ctr"/>
                      <a:r>
                        <a:rPr lang="en-US" sz="2400" b="1" dirty="0"/>
                        <a:t>$503K</a:t>
                      </a:r>
                    </a:p>
                  </a:txBody>
                  <a:tcPr/>
                </a:tc>
                <a:tc>
                  <a:txBody>
                    <a:bodyPr/>
                    <a:lstStyle/>
                    <a:p>
                      <a:pPr algn="ctr"/>
                      <a:r>
                        <a:rPr lang="en-US" sz="2400" b="1" dirty="0"/>
                        <a:t>$256</a:t>
                      </a:r>
                    </a:p>
                  </a:txBody>
                  <a:tcPr/>
                </a:tc>
                <a:tc>
                  <a:txBody>
                    <a:bodyPr/>
                    <a:lstStyle/>
                    <a:p>
                      <a:pPr algn="ctr"/>
                      <a:r>
                        <a:rPr lang="en-US" sz="2400" b="1" dirty="0"/>
                        <a:t>1,850</a:t>
                      </a:r>
                    </a:p>
                  </a:txBody>
                  <a:tcPr/>
                </a:tc>
                <a:tc>
                  <a:txBody>
                    <a:bodyPr/>
                    <a:lstStyle/>
                    <a:p>
                      <a:pPr algn="ctr"/>
                      <a:r>
                        <a:rPr lang="en-US" sz="2400" b="1" dirty="0"/>
                        <a:t>2.1</a:t>
                      </a:r>
                    </a:p>
                  </a:txBody>
                  <a:tcPr/>
                </a:tc>
                <a:extLst>
                  <a:ext uri="{0D108BD9-81ED-4DB2-BD59-A6C34878D82A}">
                    <a16:rowId xmlns:a16="http://schemas.microsoft.com/office/drawing/2014/main" val="10005"/>
                  </a:ext>
                </a:extLst>
              </a:tr>
              <a:tr h="566057">
                <a:tc>
                  <a:txBody>
                    <a:bodyPr/>
                    <a:lstStyle/>
                    <a:p>
                      <a:pPr algn="ctr"/>
                      <a:r>
                        <a:rPr lang="en-US" sz="2400" b="1" dirty="0"/>
                        <a:t>TOTAL</a:t>
                      </a:r>
                    </a:p>
                  </a:txBody>
                  <a:tcPr>
                    <a:solidFill>
                      <a:schemeClr val="accent2">
                        <a:lumMod val="60000"/>
                        <a:lumOff val="40000"/>
                      </a:schemeClr>
                    </a:solidFill>
                  </a:tcPr>
                </a:tc>
                <a:tc>
                  <a:txBody>
                    <a:bodyPr/>
                    <a:lstStyle/>
                    <a:p>
                      <a:pPr algn="ctr"/>
                      <a:r>
                        <a:rPr lang="en-US" sz="2400" b="1" dirty="0"/>
                        <a:t>$361</a:t>
                      </a:r>
                    </a:p>
                  </a:txBody>
                  <a:tcPr>
                    <a:solidFill>
                      <a:schemeClr val="accent2">
                        <a:lumMod val="60000"/>
                        <a:lumOff val="40000"/>
                      </a:schemeClr>
                    </a:solidFill>
                  </a:tcPr>
                </a:tc>
                <a:tc>
                  <a:txBody>
                    <a:bodyPr/>
                    <a:lstStyle/>
                    <a:p>
                      <a:pPr algn="ctr"/>
                      <a:r>
                        <a:rPr lang="en-US" sz="2400" b="1" dirty="0"/>
                        <a:t>3,000</a:t>
                      </a:r>
                    </a:p>
                  </a:txBody>
                  <a:tcPr>
                    <a:solidFill>
                      <a:schemeClr val="accent2">
                        <a:lumMod val="60000"/>
                        <a:lumOff val="40000"/>
                      </a:schemeClr>
                    </a:solidFill>
                  </a:tcPr>
                </a:tc>
                <a:tc>
                  <a:txBody>
                    <a:bodyPr/>
                    <a:lstStyle/>
                    <a:p>
                      <a:pPr algn="ctr"/>
                      <a:r>
                        <a:rPr lang="en-US" sz="2400" b="1" dirty="0"/>
                        <a:t>3.5</a:t>
                      </a:r>
                    </a:p>
                  </a:txBody>
                  <a:tcPr>
                    <a:solidFill>
                      <a:schemeClr val="accent2">
                        <a:lumMod val="60000"/>
                        <a:lumOff val="40000"/>
                      </a:schemeClr>
                    </a:solidFill>
                  </a:tcPr>
                </a:tc>
                <a:extLst>
                  <a:ext uri="{0D108BD9-81ED-4DB2-BD59-A6C34878D82A}">
                    <a16:rowId xmlns:a16="http://schemas.microsoft.com/office/drawing/2014/main" val="10006"/>
                  </a:ext>
                </a:extLst>
              </a:tr>
            </a:tbl>
          </a:graphicData>
        </a:graphic>
      </p:graphicFrame>
      <p:sp>
        <p:nvSpPr>
          <p:cNvPr id="91180" name="Title 8"/>
          <p:cNvSpPr>
            <a:spLocks noGrp="1"/>
          </p:cNvSpPr>
          <p:nvPr>
            <p:ph type="title"/>
          </p:nvPr>
        </p:nvSpPr>
        <p:spPr>
          <a:xfrm>
            <a:off x="2286000" y="381000"/>
            <a:ext cx="7239000" cy="1112838"/>
          </a:xfrm>
        </p:spPr>
        <p:txBody>
          <a:bodyPr/>
          <a:lstStyle/>
          <a:p>
            <a:pPr algn="ctr"/>
            <a:r>
              <a:rPr lang="en-US" dirty="0"/>
              <a:t>Office square footage</a:t>
            </a:r>
          </a:p>
        </p:txBody>
      </p:sp>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144</a:t>
            </a:fld>
            <a:endParaRPr lang="en-US"/>
          </a:p>
        </p:txBody>
      </p:sp>
    </p:spTree>
    <p:extLst>
      <p:ext uri="{BB962C8B-B14F-4D97-AF65-F5344CB8AC3E}">
        <p14:creationId xmlns:p14="http://schemas.microsoft.com/office/powerpoint/2010/main" val="1158939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0" y="609600"/>
            <a:ext cx="7543800" cy="655638"/>
          </a:xfrm>
        </p:spPr>
        <p:txBody>
          <a:bodyPr>
            <a:normAutofit fontScale="90000"/>
          </a:bodyPr>
          <a:lstStyle/>
          <a:p>
            <a:r>
              <a:rPr lang="en-US" dirty="0">
                <a:solidFill>
                  <a:srgbClr val="0066CC"/>
                </a:solidFill>
              </a:rPr>
              <a:t>Manage Occupancy</a:t>
            </a:r>
          </a:p>
        </p:txBody>
      </p:sp>
      <p:sp>
        <p:nvSpPr>
          <p:cNvPr id="8" name="Content Placeholder 7"/>
          <p:cNvSpPr>
            <a:spLocks noGrp="1"/>
          </p:cNvSpPr>
          <p:nvPr>
            <p:ph idx="1"/>
          </p:nvPr>
        </p:nvSpPr>
        <p:spPr>
          <a:xfrm>
            <a:off x="2286000" y="1600200"/>
            <a:ext cx="8077200" cy="3733800"/>
          </a:xfrm>
        </p:spPr>
        <p:txBody>
          <a:bodyPr/>
          <a:lstStyle/>
          <a:p>
            <a:pPr>
              <a:spcAft>
                <a:spcPts val="2400"/>
              </a:spcAft>
            </a:pPr>
            <a:r>
              <a:rPr lang="en-US" sz="3200" dirty="0"/>
              <a:t>Evaluate space utilization</a:t>
            </a:r>
          </a:p>
          <a:p>
            <a:pPr>
              <a:spcAft>
                <a:spcPts val="2400"/>
              </a:spcAft>
            </a:pPr>
            <a:r>
              <a:rPr lang="en-US" sz="3200" dirty="0"/>
              <a:t>Go paperless – reclaim the file room</a:t>
            </a:r>
          </a:p>
          <a:p>
            <a:pPr>
              <a:spcAft>
                <a:spcPts val="2400"/>
              </a:spcAft>
            </a:pPr>
            <a:r>
              <a:rPr lang="en-US" sz="3200" dirty="0"/>
              <a:t>Exam room under 13 ft – use mirror system</a:t>
            </a:r>
          </a:p>
        </p:txBody>
      </p:sp>
      <p:sp>
        <p:nvSpPr>
          <p:cNvPr id="4" name="Slide Number Placeholder 3"/>
          <p:cNvSpPr>
            <a:spLocks noGrp="1"/>
          </p:cNvSpPr>
          <p:nvPr>
            <p:ph type="sldNum" sz="quarter" idx="11"/>
          </p:nvPr>
        </p:nvSpPr>
        <p:spPr/>
        <p:txBody>
          <a:bodyPr/>
          <a:lstStyle/>
          <a:p>
            <a:pPr>
              <a:defRPr/>
            </a:pPr>
            <a:fld id="{32B49594-4BC3-4EBB-A436-AB1C6A4E736E}" type="slidenum">
              <a:rPr lang="en-US" smtClean="0"/>
              <a:pPr>
                <a:defRPr/>
              </a:pPr>
              <a:t>145</a:t>
            </a:fld>
            <a:endParaRPr lang="en-US"/>
          </a:p>
        </p:txBody>
      </p:sp>
    </p:spTree>
    <p:extLst>
      <p:ext uri="{BB962C8B-B14F-4D97-AF65-F5344CB8AC3E}">
        <p14:creationId xmlns:p14="http://schemas.microsoft.com/office/powerpoint/2010/main" val="631219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idx="4294967295"/>
          </p:nvPr>
        </p:nvSpPr>
        <p:spPr>
          <a:xfrm>
            <a:off x="1981200" y="82550"/>
            <a:ext cx="8229600" cy="1365250"/>
          </a:xfrm>
        </p:spPr>
        <p:txBody>
          <a:bodyPr/>
          <a:lstStyle/>
          <a:p>
            <a:pPr eaLnBrk="1" hangingPunct="1"/>
            <a:r>
              <a:rPr lang="en-US" dirty="0"/>
              <a:t>Overhead</a:t>
            </a:r>
            <a:br>
              <a:rPr lang="en-US" dirty="0"/>
            </a:br>
            <a:r>
              <a:rPr lang="en-US" sz="2800" dirty="0">
                <a:solidFill>
                  <a:srgbClr val="000066"/>
                </a:solidFill>
              </a:rPr>
              <a:t>6-9% of Gross Collections, Median = 6.4%</a:t>
            </a:r>
            <a:endParaRPr lang="en-US" sz="2800" dirty="0"/>
          </a:p>
        </p:txBody>
      </p:sp>
      <p:sp>
        <p:nvSpPr>
          <p:cNvPr id="9" name="Content Placeholder 2"/>
          <p:cNvSpPr txBox="1">
            <a:spLocks/>
          </p:cNvSpPr>
          <p:nvPr/>
        </p:nvSpPr>
        <p:spPr bwMode="auto">
          <a:xfrm>
            <a:off x="2057400" y="1670050"/>
            <a:ext cx="4038600" cy="3740150"/>
          </a:xfrm>
          <a:prstGeom prst="rect">
            <a:avLst/>
          </a:prstGeom>
          <a:solidFill>
            <a:srgbClr val="FFFF00"/>
          </a:solidFill>
          <a:ln w="9525">
            <a:noFill/>
            <a:miter lim="800000"/>
            <a:headEnd/>
            <a:tailEnd/>
          </a:ln>
        </p:spPr>
        <p:txBody>
          <a:bodyPr/>
          <a:lstStyle/>
          <a:p>
            <a:pPr marL="273050" indent="-273050" eaLnBrk="0" hangingPunct="0">
              <a:spcBef>
                <a:spcPct val="20000"/>
              </a:spcBef>
              <a:buClr>
                <a:srgbClr val="0BD0D9"/>
              </a:buClr>
              <a:buSzPct val="95000"/>
              <a:buFont typeface="Wingdings 2" pitchFamily="18" charset="2"/>
              <a:buChar char=""/>
              <a:defRPr/>
            </a:pPr>
            <a:r>
              <a:rPr lang="en-US" sz="2400" dirty="0"/>
              <a:t>Accounting</a:t>
            </a:r>
          </a:p>
          <a:p>
            <a:pPr marL="273050" indent="-273050" eaLnBrk="0" hangingPunct="0">
              <a:spcBef>
                <a:spcPct val="20000"/>
              </a:spcBef>
              <a:buClr>
                <a:srgbClr val="0BD0D9"/>
              </a:buClr>
              <a:buSzPct val="95000"/>
              <a:buFont typeface="Wingdings 2" pitchFamily="18" charset="2"/>
              <a:buChar char=""/>
              <a:defRPr/>
            </a:pPr>
            <a:r>
              <a:rPr lang="en-US" sz="2400" dirty="0"/>
              <a:t>Association dues</a:t>
            </a:r>
          </a:p>
          <a:p>
            <a:pPr marL="273050" indent="-273050" eaLnBrk="0" hangingPunct="0">
              <a:spcBef>
                <a:spcPct val="20000"/>
              </a:spcBef>
              <a:buClr>
                <a:srgbClr val="0BD0D9"/>
              </a:buClr>
              <a:buSzPct val="95000"/>
              <a:buFont typeface="Wingdings 2" pitchFamily="18" charset="2"/>
              <a:buChar char=""/>
              <a:defRPr/>
            </a:pPr>
            <a:r>
              <a:rPr lang="en-US" sz="2400" dirty="0"/>
              <a:t>Bank charges</a:t>
            </a:r>
          </a:p>
          <a:p>
            <a:pPr marL="273050" indent="-273050" eaLnBrk="0" hangingPunct="0">
              <a:spcBef>
                <a:spcPct val="20000"/>
              </a:spcBef>
              <a:buClr>
                <a:srgbClr val="0BD0D9"/>
              </a:buClr>
              <a:buSzPct val="95000"/>
              <a:buFont typeface="Wingdings 2" pitchFamily="18" charset="2"/>
              <a:buChar char=""/>
              <a:defRPr/>
            </a:pPr>
            <a:r>
              <a:rPr lang="en-US" sz="2400" dirty="0"/>
              <a:t>Chart supplies</a:t>
            </a:r>
          </a:p>
          <a:p>
            <a:pPr marL="273050" indent="-273050" eaLnBrk="0" hangingPunct="0">
              <a:spcBef>
                <a:spcPct val="20000"/>
              </a:spcBef>
              <a:buClr>
                <a:srgbClr val="0BD0D9"/>
              </a:buClr>
              <a:buSzPct val="95000"/>
              <a:buFont typeface="Wingdings 2" pitchFamily="18" charset="2"/>
              <a:buChar char=""/>
              <a:defRPr/>
            </a:pPr>
            <a:r>
              <a:rPr lang="en-US" sz="2400" dirty="0"/>
              <a:t>Conferences</a:t>
            </a:r>
          </a:p>
          <a:p>
            <a:pPr marL="273050" indent="-273050" eaLnBrk="0" hangingPunct="0">
              <a:spcBef>
                <a:spcPct val="20000"/>
              </a:spcBef>
              <a:buClr>
                <a:srgbClr val="0BD0D9"/>
              </a:buClr>
              <a:buSzPct val="95000"/>
              <a:buFont typeface="Wingdings 2" pitchFamily="18" charset="2"/>
              <a:buChar char=""/>
              <a:defRPr/>
            </a:pPr>
            <a:r>
              <a:rPr lang="en-US" sz="2400" dirty="0"/>
              <a:t>Consulting services </a:t>
            </a:r>
          </a:p>
          <a:p>
            <a:pPr marL="273050" indent="-273050" eaLnBrk="0" hangingPunct="0">
              <a:spcBef>
                <a:spcPct val="20000"/>
              </a:spcBef>
              <a:buClr>
                <a:srgbClr val="0BD0D9"/>
              </a:buClr>
              <a:buSzPct val="95000"/>
              <a:buFont typeface="Wingdings 2" pitchFamily="18" charset="2"/>
              <a:buChar char=""/>
              <a:defRPr/>
            </a:pPr>
            <a:r>
              <a:rPr lang="en-US" sz="2400" dirty="0"/>
              <a:t>Internet</a:t>
            </a:r>
          </a:p>
          <a:p>
            <a:pPr marL="273050" indent="-273050" eaLnBrk="0" hangingPunct="0">
              <a:spcBef>
                <a:spcPct val="20000"/>
              </a:spcBef>
              <a:buClr>
                <a:srgbClr val="0BD0D9"/>
              </a:buClr>
              <a:buSzPct val="95000"/>
              <a:buFont typeface="Wingdings 2" pitchFamily="18" charset="2"/>
              <a:buChar char=""/>
              <a:defRPr/>
            </a:pPr>
            <a:r>
              <a:rPr lang="en-US" sz="2400" dirty="0">
                <a:latin typeface="Arial" charset="0"/>
                <a:cs typeface="Arial" charset="0"/>
              </a:rPr>
              <a:t>Journal subscriptions</a:t>
            </a:r>
          </a:p>
        </p:txBody>
      </p:sp>
      <p:sp>
        <p:nvSpPr>
          <p:cNvPr id="10" name="Content Placeholder 7"/>
          <p:cNvSpPr txBox="1">
            <a:spLocks/>
          </p:cNvSpPr>
          <p:nvPr/>
        </p:nvSpPr>
        <p:spPr>
          <a:xfrm>
            <a:off x="6096000" y="1676400"/>
            <a:ext cx="4038600" cy="3733800"/>
          </a:xfrm>
          <a:prstGeom prst="rect">
            <a:avLst/>
          </a:prstGeom>
          <a:solidFill>
            <a:srgbClr val="FFFF00"/>
          </a:solidFill>
        </p:spPr>
        <p:txBody>
          <a:bodyPr/>
          <a:lstStyle/>
          <a:p>
            <a:pPr marL="273050" indent="-273050" eaLnBrk="0" hangingPunct="0">
              <a:spcBef>
                <a:spcPct val="20000"/>
              </a:spcBef>
              <a:buClr>
                <a:srgbClr val="0BD0D9"/>
              </a:buClr>
              <a:buSzPct val="95000"/>
              <a:buFont typeface="Wingdings 2" pitchFamily="18" charset="2"/>
              <a:buChar char=""/>
              <a:defRPr/>
            </a:pPr>
            <a:r>
              <a:rPr lang="en-US" sz="2400" dirty="0">
                <a:latin typeface="Arial" charset="0"/>
                <a:cs typeface="Arial" charset="0"/>
              </a:rPr>
              <a:t>Laundry services</a:t>
            </a:r>
            <a:endParaRPr lang="en-US" sz="2400" dirty="0"/>
          </a:p>
          <a:p>
            <a:pPr marL="273050" indent="-273050" eaLnBrk="0" hangingPunct="0">
              <a:spcBef>
                <a:spcPct val="20000"/>
              </a:spcBef>
              <a:buClr>
                <a:srgbClr val="0BD0D9"/>
              </a:buClr>
              <a:buSzPct val="95000"/>
              <a:buFont typeface="Wingdings 2" pitchFamily="18" charset="2"/>
              <a:buChar char=""/>
              <a:defRPr/>
            </a:pPr>
            <a:r>
              <a:rPr lang="en-US" sz="2400" dirty="0"/>
              <a:t>Legal services </a:t>
            </a:r>
          </a:p>
          <a:p>
            <a:pPr marL="273050" indent="-273050" eaLnBrk="0" hangingPunct="0">
              <a:spcBef>
                <a:spcPct val="20000"/>
              </a:spcBef>
              <a:buClr>
                <a:srgbClr val="0BD0D9"/>
              </a:buClr>
              <a:buSzPct val="95000"/>
              <a:buFont typeface="Wingdings 2" pitchFamily="18" charset="2"/>
              <a:buChar char=""/>
              <a:defRPr/>
            </a:pPr>
            <a:r>
              <a:rPr lang="en-US" sz="2400" dirty="0"/>
              <a:t>Meals and entertainment</a:t>
            </a:r>
          </a:p>
          <a:p>
            <a:pPr marL="273050" indent="-273050" eaLnBrk="0" hangingPunct="0">
              <a:spcBef>
                <a:spcPct val="20000"/>
              </a:spcBef>
              <a:buClr>
                <a:srgbClr val="0BD0D9"/>
              </a:buClr>
              <a:buSzPct val="95000"/>
              <a:buFont typeface="Wingdings 2" pitchFamily="18" charset="2"/>
              <a:buChar char=""/>
              <a:defRPr/>
            </a:pPr>
            <a:r>
              <a:rPr lang="en-US" sz="2400" dirty="0"/>
              <a:t>Office supplies</a:t>
            </a:r>
          </a:p>
          <a:p>
            <a:pPr marL="273050" indent="-273050" eaLnBrk="0" hangingPunct="0">
              <a:spcBef>
                <a:spcPct val="20000"/>
              </a:spcBef>
              <a:buClr>
                <a:srgbClr val="0BD0D9"/>
              </a:buClr>
              <a:buSzPct val="95000"/>
              <a:buFont typeface="Wingdings 2" pitchFamily="18" charset="2"/>
              <a:buChar char=""/>
              <a:defRPr/>
            </a:pPr>
            <a:r>
              <a:rPr lang="en-US" sz="2400" dirty="0"/>
              <a:t>Outside services</a:t>
            </a:r>
          </a:p>
          <a:p>
            <a:pPr marL="273050" indent="-273050" eaLnBrk="0" hangingPunct="0">
              <a:spcBef>
                <a:spcPct val="20000"/>
              </a:spcBef>
              <a:buClr>
                <a:srgbClr val="0BD0D9"/>
              </a:buClr>
              <a:buSzPct val="95000"/>
              <a:buFont typeface="Wingdings 2" pitchFamily="18" charset="2"/>
              <a:buChar char=""/>
              <a:defRPr/>
            </a:pPr>
            <a:r>
              <a:rPr lang="en-US" sz="2400" dirty="0"/>
              <a:t>Taxes</a:t>
            </a:r>
          </a:p>
          <a:p>
            <a:pPr marL="273050" indent="-273050" eaLnBrk="0" hangingPunct="0">
              <a:spcBef>
                <a:spcPct val="20000"/>
              </a:spcBef>
              <a:buClr>
                <a:srgbClr val="0BD0D9"/>
              </a:buClr>
              <a:buSzPct val="95000"/>
              <a:buFont typeface="Wingdings 2" pitchFamily="18" charset="2"/>
              <a:buChar char=""/>
              <a:defRPr/>
            </a:pPr>
            <a:r>
              <a:rPr lang="en-US" sz="2400" dirty="0"/>
              <a:t>Telephone</a:t>
            </a:r>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146</a:t>
            </a:fld>
            <a:endParaRPr lang="en-US"/>
          </a:p>
        </p:txBody>
      </p:sp>
    </p:spTree>
    <p:extLst>
      <p:ext uri="{BB962C8B-B14F-4D97-AF65-F5344CB8AC3E}">
        <p14:creationId xmlns:p14="http://schemas.microsoft.com/office/powerpoint/2010/main" val="1042498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76700"/>
            <a:ext cx="5105400" cy="655638"/>
          </a:xfrm>
        </p:spPr>
        <p:txBody>
          <a:bodyPr/>
          <a:lstStyle/>
          <a:p>
            <a:r>
              <a:rPr lang="en-US" sz="3600" dirty="0">
                <a:solidFill>
                  <a:srgbClr val="0066CC"/>
                </a:solidFill>
              </a:rPr>
              <a:t>Managing Overhead</a:t>
            </a:r>
          </a:p>
        </p:txBody>
      </p:sp>
      <p:sp>
        <p:nvSpPr>
          <p:cNvPr id="4" name="Content Placeholder 3"/>
          <p:cNvSpPr>
            <a:spLocks noGrp="1"/>
          </p:cNvSpPr>
          <p:nvPr>
            <p:ph sz="half" idx="1"/>
          </p:nvPr>
        </p:nvSpPr>
        <p:spPr/>
        <p:txBody>
          <a:bodyPr/>
          <a:lstStyle/>
          <a:p>
            <a:r>
              <a:rPr lang="en-US" sz="3600" dirty="0"/>
              <a:t>Manage purchases</a:t>
            </a:r>
          </a:p>
          <a:p>
            <a:pPr lvl="1"/>
            <a:r>
              <a:rPr lang="en-US" sz="3200" dirty="0">
                <a:solidFill>
                  <a:schemeClr val="tx2">
                    <a:lumMod val="75000"/>
                  </a:schemeClr>
                </a:solidFill>
              </a:rPr>
              <a:t>Create a purchase order system</a:t>
            </a:r>
          </a:p>
        </p:txBody>
      </p:sp>
      <p:sp>
        <p:nvSpPr>
          <p:cNvPr id="5" name="Content Placeholder 4"/>
          <p:cNvSpPr>
            <a:spLocks noGrp="1"/>
          </p:cNvSpPr>
          <p:nvPr>
            <p:ph sz="half" idx="2"/>
          </p:nvPr>
        </p:nvSpPr>
        <p:spPr/>
        <p:txBody>
          <a:bodyPr/>
          <a:lstStyle/>
          <a:p>
            <a:r>
              <a:rPr lang="en-US" sz="3600" dirty="0"/>
              <a:t>Manage utilization</a:t>
            </a:r>
          </a:p>
          <a:p>
            <a:pPr lvl="1"/>
            <a:r>
              <a:rPr lang="en-US" sz="3200" dirty="0">
                <a:solidFill>
                  <a:schemeClr val="tx2">
                    <a:lumMod val="75000"/>
                  </a:schemeClr>
                </a:solidFill>
              </a:rPr>
              <a:t>Budget</a:t>
            </a:r>
          </a:p>
          <a:p>
            <a:pPr lvl="1"/>
            <a:r>
              <a:rPr lang="en-US" sz="3200" dirty="0">
                <a:solidFill>
                  <a:schemeClr val="tx2">
                    <a:lumMod val="75000"/>
                  </a:schemeClr>
                </a:solidFill>
              </a:rPr>
              <a:t>Manage office supplies</a:t>
            </a:r>
          </a:p>
          <a:p>
            <a:pPr lvl="1"/>
            <a:r>
              <a:rPr lang="en-US" sz="3200" dirty="0">
                <a:solidFill>
                  <a:schemeClr val="tx2">
                    <a:lumMod val="75000"/>
                  </a:schemeClr>
                </a:solidFill>
              </a:rPr>
              <a:t>Reduce waste</a:t>
            </a:r>
          </a:p>
        </p:txBody>
      </p:sp>
      <p:sp>
        <p:nvSpPr>
          <p:cNvPr id="6" name="Slide Number Placeholder 5"/>
          <p:cNvSpPr>
            <a:spLocks noGrp="1"/>
          </p:cNvSpPr>
          <p:nvPr>
            <p:ph type="sldNum" sz="quarter" idx="11"/>
          </p:nvPr>
        </p:nvSpPr>
        <p:spPr/>
        <p:txBody>
          <a:bodyPr/>
          <a:lstStyle/>
          <a:p>
            <a:pPr>
              <a:defRPr/>
            </a:pPr>
            <a:fld id="{7DD7CCCA-7B97-4B8E-93BE-1F32D9C52A2F}" type="slidenum">
              <a:rPr lang="en-US" smtClean="0"/>
              <a:pPr>
                <a:defRPr/>
              </a:pPr>
              <a:t>147</a:t>
            </a:fld>
            <a:endParaRPr lang="en-US"/>
          </a:p>
        </p:txBody>
      </p:sp>
    </p:spTree>
    <p:extLst>
      <p:ext uri="{BB962C8B-B14F-4D97-AF65-F5344CB8AC3E}">
        <p14:creationId xmlns:p14="http://schemas.microsoft.com/office/powerpoint/2010/main" val="650448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7714" name="Picture 2"/>
          <p:cNvPicPr>
            <a:picLocks noChangeAspect="1" noChangeArrowheads="1"/>
          </p:cNvPicPr>
          <p:nvPr/>
        </p:nvPicPr>
        <p:blipFill>
          <a:blip r:embed="rId2" cstate="print"/>
          <a:srcRect l="24012" t="12500" r="22108" b="8333"/>
          <a:stretch>
            <a:fillRect/>
          </a:stretch>
        </p:blipFill>
        <p:spPr bwMode="auto">
          <a:xfrm>
            <a:off x="2209800" y="152401"/>
            <a:ext cx="7772400" cy="642067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148</a:t>
            </a:fld>
            <a:endParaRPr lang="en-US" dirty="0"/>
          </a:p>
        </p:txBody>
      </p:sp>
    </p:spTree>
    <p:extLst>
      <p:ext uri="{BB962C8B-B14F-4D97-AF65-F5344CB8AC3E}">
        <p14:creationId xmlns:p14="http://schemas.microsoft.com/office/powerpoint/2010/main" val="3825108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Picture 2"/>
          <p:cNvPicPr>
            <a:picLocks noChangeAspect="1" noChangeArrowheads="1"/>
          </p:cNvPicPr>
          <p:nvPr/>
        </p:nvPicPr>
        <p:blipFill>
          <a:blip r:embed="rId2" cstate="print"/>
          <a:srcRect l="15227" t="20833" r="18594" b="40625"/>
          <a:stretch>
            <a:fillRect/>
          </a:stretch>
        </p:blipFill>
        <p:spPr bwMode="auto">
          <a:xfrm>
            <a:off x="1793544" y="955344"/>
            <a:ext cx="8610600" cy="28194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905000" y="4643735"/>
            <a:ext cx="8382000" cy="369332"/>
          </a:xfrm>
          <a:prstGeom prst="rect">
            <a:avLst/>
          </a:prstGeom>
          <a:noFill/>
        </p:spPr>
        <p:txBody>
          <a:bodyPr wrap="square" rtlCol="0">
            <a:spAutoFit/>
          </a:bodyPr>
          <a:lstStyle/>
          <a:p>
            <a:pPr algn="ctr"/>
            <a:r>
              <a:rPr lang="en-US" dirty="0"/>
              <a:t>Your could also calculate: Chair cost per Hour</a:t>
            </a:r>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149</a:t>
            </a:fld>
            <a:endParaRPr lang="en-US"/>
          </a:p>
        </p:txBody>
      </p:sp>
    </p:spTree>
    <p:extLst>
      <p:ext uri="{BB962C8B-B14F-4D97-AF65-F5344CB8AC3E}">
        <p14:creationId xmlns:p14="http://schemas.microsoft.com/office/powerpoint/2010/main" val="2349449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645" t="31191" r="34928" b="21167"/>
          <a:stretch/>
        </p:blipFill>
        <p:spPr>
          <a:xfrm>
            <a:off x="810883" y="741873"/>
            <a:ext cx="10282000" cy="4968814"/>
          </a:xfrm>
          <a:prstGeom prst="rect">
            <a:avLst/>
          </a:prstGeom>
        </p:spPr>
      </p:pic>
    </p:spTree>
    <p:extLst>
      <p:ext uri="{BB962C8B-B14F-4D97-AF65-F5344CB8AC3E}">
        <p14:creationId xmlns:p14="http://schemas.microsoft.com/office/powerpoint/2010/main" val="2829755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2" name="Picture 2"/>
          <p:cNvPicPr>
            <a:picLocks noChangeAspect="1" noChangeArrowheads="1"/>
          </p:cNvPicPr>
          <p:nvPr/>
        </p:nvPicPr>
        <p:blipFill>
          <a:blip r:embed="rId2" cstate="print"/>
          <a:srcRect l="11713" t="17708" r="23865" b="15625"/>
          <a:stretch>
            <a:fillRect/>
          </a:stretch>
        </p:blipFill>
        <p:spPr bwMode="auto">
          <a:xfrm>
            <a:off x="1905000" y="533400"/>
            <a:ext cx="8382000" cy="48768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150</a:t>
            </a:fld>
            <a:endParaRPr lang="en-US"/>
          </a:p>
        </p:txBody>
      </p:sp>
    </p:spTree>
    <p:extLst>
      <p:ext uri="{BB962C8B-B14F-4D97-AF65-F5344CB8AC3E}">
        <p14:creationId xmlns:p14="http://schemas.microsoft.com/office/powerpoint/2010/main" val="2608046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905000" y="228600"/>
            <a:ext cx="8153400" cy="5942456"/>
          </a:xfrm>
          <a:prstGeom prst="cloud">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40000"/>
                  <a:lumOff val="60000"/>
                </a:schemeClr>
              </a:solidFill>
            </a:endParaRPr>
          </a:p>
        </p:txBody>
      </p:sp>
      <p:sp>
        <p:nvSpPr>
          <p:cNvPr id="33797" name="Content Placeholder 2"/>
          <p:cNvSpPr>
            <a:spLocks noGrp="1"/>
          </p:cNvSpPr>
          <p:nvPr>
            <p:ph idx="1"/>
          </p:nvPr>
        </p:nvSpPr>
        <p:spPr>
          <a:xfrm>
            <a:off x="2095500" y="1371600"/>
            <a:ext cx="8229600" cy="3962400"/>
          </a:xfrm>
        </p:spPr>
        <p:txBody>
          <a:bodyPr/>
          <a:lstStyle/>
          <a:p>
            <a:pPr algn="ctr">
              <a:buFont typeface="Wingdings 2" pitchFamily="18" charset="2"/>
              <a:buNone/>
            </a:pPr>
            <a:endParaRPr lang="en-US" sz="4800" dirty="0"/>
          </a:p>
          <a:p>
            <a:pPr algn="ctr">
              <a:buFont typeface="Wingdings 2" pitchFamily="18" charset="2"/>
              <a:buNone/>
            </a:pPr>
            <a:r>
              <a:rPr lang="en-US" sz="4800" dirty="0"/>
              <a:t>Money IN</a:t>
            </a:r>
          </a:p>
          <a:p>
            <a:pPr algn="ctr">
              <a:spcAft>
                <a:spcPts val="3000"/>
              </a:spcAft>
              <a:buNone/>
            </a:pPr>
            <a:r>
              <a:rPr lang="en-US" sz="4800" dirty="0"/>
              <a:t>Money OUT</a:t>
            </a:r>
          </a:p>
          <a:p>
            <a:pPr algn="ctr">
              <a:buFont typeface="Wingdings 2" pitchFamily="18" charset="2"/>
              <a:buNone/>
            </a:pPr>
            <a:r>
              <a:rPr lang="en-US" sz="4800" dirty="0"/>
              <a:t>Money LEFT OVER</a:t>
            </a:r>
          </a:p>
        </p:txBody>
      </p:sp>
      <p:cxnSp>
        <p:nvCxnSpPr>
          <p:cNvPr id="7" name="Straight Connector 6"/>
          <p:cNvCxnSpPr/>
          <p:nvPr/>
        </p:nvCxnSpPr>
        <p:spPr>
          <a:xfrm>
            <a:off x="4088985" y="4022832"/>
            <a:ext cx="4267200" cy="15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542155"/>
            <a:ext cx="4572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32B49594-4BC3-4EBB-A436-AB1C6A4E736E}" type="slidenum">
              <a:rPr lang="en-US" smtClean="0"/>
              <a:pPr>
                <a:defRPr/>
              </a:pPr>
              <a:t>151</a:t>
            </a:fld>
            <a:endParaRPr lang="en-US" dirty="0"/>
          </a:p>
        </p:txBody>
      </p:sp>
      <p:sp>
        <p:nvSpPr>
          <p:cNvPr id="2" name="Left Arrow 1"/>
          <p:cNvSpPr/>
          <p:nvPr/>
        </p:nvSpPr>
        <p:spPr>
          <a:xfrm>
            <a:off x="8608433" y="4091153"/>
            <a:ext cx="733097" cy="788275"/>
          </a:xfrm>
          <a:prstGeom prst="leftArrow">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791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p:cNvPicPr>
            <a:picLocks noChangeAspect="1" noChangeArrowheads="1"/>
          </p:cNvPicPr>
          <p:nvPr/>
        </p:nvPicPr>
        <p:blipFill>
          <a:blip r:embed="rId2" cstate="print"/>
          <a:srcRect l="15227" t="33333" r="18594" b="29167"/>
          <a:stretch>
            <a:fillRect/>
          </a:stretch>
        </p:blipFill>
        <p:spPr bwMode="auto">
          <a:xfrm>
            <a:off x="1801504" y="1143000"/>
            <a:ext cx="8610600" cy="27432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152</a:t>
            </a:fld>
            <a:endParaRPr lang="en-US"/>
          </a:p>
        </p:txBody>
      </p:sp>
    </p:spTree>
    <p:extLst>
      <p:ext uri="{BB962C8B-B14F-4D97-AF65-F5344CB8AC3E}">
        <p14:creationId xmlns:p14="http://schemas.microsoft.com/office/powerpoint/2010/main" val="21466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0" name="Picture 2"/>
          <p:cNvPicPr>
            <a:picLocks noChangeAspect="1" noChangeArrowheads="1"/>
          </p:cNvPicPr>
          <p:nvPr/>
        </p:nvPicPr>
        <p:blipFill>
          <a:blip r:embed="rId2" cstate="print"/>
          <a:srcRect l="11713" t="16667" r="19766" b="20833"/>
          <a:stretch>
            <a:fillRect/>
          </a:stretch>
        </p:blipFill>
        <p:spPr bwMode="auto">
          <a:xfrm>
            <a:off x="1613848" y="685800"/>
            <a:ext cx="8915400" cy="4572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153</a:t>
            </a:fld>
            <a:endParaRPr lang="en-US" dirty="0"/>
          </a:p>
        </p:txBody>
      </p:sp>
    </p:spTree>
    <p:extLst>
      <p:ext uri="{BB962C8B-B14F-4D97-AF65-F5344CB8AC3E}">
        <p14:creationId xmlns:p14="http://schemas.microsoft.com/office/powerpoint/2010/main" val="498634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828800" y="685800"/>
            <a:ext cx="8305800" cy="1143000"/>
          </a:xfrm>
        </p:spPr>
        <p:txBody>
          <a:bodyPr/>
          <a:lstStyle/>
          <a:p>
            <a:pPr algn="ctr" eaLnBrk="1" hangingPunct="1"/>
            <a:r>
              <a:rPr lang="en-US" dirty="0">
                <a:solidFill>
                  <a:srgbClr val="000066"/>
                </a:solidFill>
              </a:rPr>
              <a:t>Benchmarks </a:t>
            </a:r>
            <a:br>
              <a:rPr lang="en-US" dirty="0">
                <a:solidFill>
                  <a:srgbClr val="000066"/>
                </a:solidFill>
              </a:rPr>
            </a:br>
            <a:endParaRPr lang="en-US" sz="2800" dirty="0">
              <a:solidFill>
                <a:srgbClr val="000066"/>
              </a:solidFill>
            </a:endParaRPr>
          </a:p>
        </p:txBody>
      </p:sp>
      <p:sp>
        <p:nvSpPr>
          <p:cNvPr id="88067" name="Rectangle 3"/>
          <p:cNvSpPr>
            <a:spLocks noGrp="1" noChangeArrowheads="1"/>
          </p:cNvSpPr>
          <p:nvPr>
            <p:ph type="body" idx="1"/>
          </p:nvPr>
        </p:nvSpPr>
        <p:spPr>
          <a:xfrm>
            <a:off x="2895600" y="1447800"/>
            <a:ext cx="7620000" cy="4724400"/>
          </a:xfrm>
        </p:spPr>
        <p:txBody>
          <a:bodyPr/>
          <a:lstStyle/>
          <a:p>
            <a:pPr>
              <a:spcBef>
                <a:spcPct val="0"/>
              </a:spcBef>
              <a:spcAft>
                <a:spcPts val="600"/>
              </a:spcAft>
            </a:pPr>
            <a:r>
              <a:rPr lang="en-US" sz="3000" dirty="0"/>
              <a:t>Gross revenue                $700,000/doc</a:t>
            </a:r>
          </a:p>
          <a:p>
            <a:pPr>
              <a:spcBef>
                <a:spcPct val="0"/>
              </a:spcBef>
              <a:spcAft>
                <a:spcPts val="600"/>
              </a:spcAft>
            </a:pPr>
            <a:r>
              <a:rPr lang="en-US" sz="3000" dirty="0"/>
              <a:t>Net				           30 - 40%</a:t>
            </a:r>
          </a:p>
          <a:p>
            <a:pPr>
              <a:spcBef>
                <a:spcPct val="0"/>
              </a:spcBef>
              <a:spcAft>
                <a:spcPts val="600"/>
              </a:spcAft>
            </a:pPr>
            <a:r>
              <a:rPr lang="en-US" sz="3000" dirty="0"/>
              <a:t>Cost of Goods Sold		27 - 33%</a:t>
            </a:r>
          </a:p>
          <a:p>
            <a:pPr>
              <a:spcBef>
                <a:spcPct val="0"/>
              </a:spcBef>
              <a:spcAft>
                <a:spcPts val="600"/>
              </a:spcAft>
            </a:pPr>
            <a:r>
              <a:rPr lang="en-US" sz="3000" dirty="0"/>
              <a:t>Payroll				15 - 20%</a:t>
            </a:r>
          </a:p>
          <a:p>
            <a:pPr>
              <a:spcBef>
                <a:spcPct val="0"/>
              </a:spcBef>
              <a:spcAft>
                <a:spcPts val="600"/>
              </a:spcAft>
            </a:pPr>
            <a:r>
              <a:rPr lang="en-US" sz="3000" dirty="0"/>
              <a:t>Overhead				06 - 09%</a:t>
            </a:r>
          </a:p>
          <a:p>
            <a:pPr>
              <a:spcBef>
                <a:spcPct val="0"/>
              </a:spcBef>
              <a:spcAft>
                <a:spcPts val="600"/>
              </a:spcAft>
            </a:pPr>
            <a:r>
              <a:rPr lang="en-US" sz="3000" dirty="0"/>
              <a:t>Marketing				02 - 04%</a:t>
            </a:r>
          </a:p>
          <a:p>
            <a:pPr>
              <a:spcBef>
                <a:spcPct val="0"/>
              </a:spcBef>
              <a:spcAft>
                <a:spcPts val="600"/>
              </a:spcAft>
            </a:pPr>
            <a:r>
              <a:rPr lang="en-US" sz="3000" dirty="0"/>
              <a:t>Equipment			02 - 05%</a:t>
            </a:r>
          </a:p>
          <a:p>
            <a:pPr>
              <a:spcBef>
                <a:spcPct val="0"/>
              </a:spcBef>
              <a:spcAft>
                <a:spcPts val="600"/>
              </a:spcAft>
            </a:pPr>
            <a:r>
              <a:rPr lang="en-US" sz="3000" dirty="0"/>
              <a:t>Occupancy			04 - 08%</a:t>
            </a:r>
          </a:p>
        </p:txBody>
      </p:sp>
      <p:sp>
        <p:nvSpPr>
          <p:cNvPr id="9" name="Rounded Rectangle 8"/>
          <p:cNvSpPr/>
          <p:nvPr/>
        </p:nvSpPr>
        <p:spPr>
          <a:xfrm>
            <a:off x="2705100" y="2372710"/>
            <a:ext cx="6553200" cy="10394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8382001" y="304800"/>
            <a:ext cx="1569661"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50%</a:t>
            </a:r>
          </a:p>
        </p:txBody>
      </p:sp>
      <p:sp>
        <p:nvSpPr>
          <p:cNvPr id="12" name="Rectangle 11"/>
          <p:cNvSpPr/>
          <p:nvPr/>
        </p:nvSpPr>
        <p:spPr>
          <a:xfrm>
            <a:off x="4222172" y="76200"/>
            <a:ext cx="3474029"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Net = 40%</a:t>
            </a:r>
          </a:p>
        </p:txBody>
      </p:sp>
      <p:sp>
        <p:nvSpPr>
          <p:cNvPr id="15" name="Slide Number Placeholder 14"/>
          <p:cNvSpPr>
            <a:spLocks noGrp="1"/>
          </p:cNvSpPr>
          <p:nvPr>
            <p:ph type="sldNum" sz="quarter" idx="11"/>
          </p:nvPr>
        </p:nvSpPr>
        <p:spPr/>
        <p:txBody>
          <a:bodyPr/>
          <a:lstStyle/>
          <a:p>
            <a:pPr>
              <a:defRPr/>
            </a:pPr>
            <a:fld id="{32B49594-4BC3-4EBB-A436-AB1C6A4E736E}" type="slidenum">
              <a:rPr lang="en-US" smtClean="0"/>
              <a:pPr>
                <a:defRPr/>
              </a:pPr>
              <a:t>154</a:t>
            </a:fld>
            <a:endParaRPr lang="en-US"/>
          </a:p>
        </p:txBody>
      </p:sp>
    </p:spTree>
    <p:extLst>
      <p:ext uri="{BB962C8B-B14F-4D97-AF65-F5344CB8AC3E}">
        <p14:creationId xmlns:p14="http://schemas.microsoft.com/office/powerpoint/2010/main" val="3178315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828800" y="685800"/>
            <a:ext cx="8305800" cy="1143000"/>
          </a:xfrm>
        </p:spPr>
        <p:txBody>
          <a:bodyPr/>
          <a:lstStyle/>
          <a:p>
            <a:pPr algn="ctr" eaLnBrk="1" hangingPunct="1"/>
            <a:r>
              <a:rPr lang="en-US" dirty="0">
                <a:solidFill>
                  <a:srgbClr val="000066"/>
                </a:solidFill>
              </a:rPr>
              <a:t>Benchmarks </a:t>
            </a:r>
            <a:br>
              <a:rPr lang="en-US" dirty="0">
                <a:solidFill>
                  <a:srgbClr val="000066"/>
                </a:solidFill>
              </a:rPr>
            </a:br>
            <a:endParaRPr lang="en-US" sz="2800" dirty="0">
              <a:solidFill>
                <a:srgbClr val="000066"/>
              </a:solidFill>
            </a:endParaRPr>
          </a:p>
        </p:txBody>
      </p:sp>
      <p:sp>
        <p:nvSpPr>
          <p:cNvPr id="88067" name="Rectangle 3"/>
          <p:cNvSpPr>
            <a:spLocks noGrp="1" noChangeArrowheads="1"/>
          </p:cNvSpPr>
          <p:nvPr>
            <p:ph type="body" idx="1"/>
          </p:nvPr>
        </p:nvSpPr>
        <p:spPr>
          <a:xfrm>
            <a:off x="2895600" y="1447800"/>
            <a:ext cx="7620000" cy="4724400"/>
          </a:xfrm>
        </p:spPr>
        <p:txBody>
          <a:bodyPr/>
          <a:lstStyle/>
          <a:p>
            <a:pPr>
              <a:spcBef>
                <a:spcPct val="0"/>
              </a:spcBef>
              <a:spcAft>
                <a:spcPts val="600"/>
              </a:spcAft>
            </a:pPr>
            <a:r>
              <a:rPr lang="en-US" sz="3000" dirty="0"/>
              <a:t>Gross revenue                $700,000/doc</a:t>
            </a:r>
          </a:p>
          <a:p>
            <a:pPr>
              <a:spcBef>
                <a:spcPct val="0"/>
              </a:spcBef>
              <a:spcAft>
                <a:spcPts val="600"/>
              </a:spcAft>
            </a:pPr>
            <a:r>
              <a:rPr lang="en-US" sz="3000" dirty="0"/>
              <a:t>Net					30 - 40%</a:t>
            </a:r>
          </a:p>
          <a:p>
            <a:pPr>
              <a:spcBef>
                <a:spcPct val="0"/>
              </a:spcBef>
              <a:spcAft>
                <a:spcPts val="600"/>
              </a:spcAft>
            </a:pPr>
            <a:r>
              <a:rPr lang="en-US" sz="3000" dirty="0"/>
              <a:t>Cost of Goods Sold		27 - 33%</a:t>
            </a:r>
          </a:p>
          <a:p>
            <a:pPr>
              <a:spcBef>
                <a:spcPct val="0"/>
              </a:spcBef>
              <a:spcAft>
                <a:spcPts val="600"/>
              </a:spcAft>
            </a:pPr>
            <a:r>
              <a:rPr lang="en-US" sz="3000" dirty="0"/>
              <a:t>Payroll				15 - 20%</a:t>
            </a:r>
          </a:p>
          <a:p>
            <a:pPr>
              <a:spcBef>
                <a:spcPct val="0"/>
              </a:spcBef>
              <a:spcAft>
                <a:spcPts val="600"/>
              </a:spcAft>
            </a:pPr>
            <a:r>
              <a:rPr lang="en-US" sz="3000" dirty="0"/>
              <a:t>Overhead				06 - 09%</a:t>
            </a:r>
          </a:p>
          <a:p>
            <a:pPr>
              <a:spcBef>
                <a:spcPct val="0"/>
              </a:spcBef>
              <a:spcAft>
                <a:spcPts val="600"/>
              </a:spcAft>
            </a:pPr>
            <a:r>
              <a:rPr lang="en-US" sz="3000" dirty="0"/>
              <a:t>Marketing				02 - 04%</a:t>
            </a:r>
          </a:p>
          <a:p>
            <a:pPr>
              <a:spcBef>
                <a:spcPct val="0"/>
              </a:spcBef>
              <a:spcAft>
                <a:spcPts val="600"/>
              </a:spcAft>
            </a:pPr>
            <a:r>
              <a:rPr lang="en-US" sz="3000" dirty="0"/>
              <a:t>Equipment			02 - 05%</a:t>
            </a:r>
          </a:p>
          <a:p>
            <a:pPr>
              <a:spcBef>
                <a:spcPct val="0"/>
              </a:spcBef>
              <a:spcAft>
                <a:spcPts val="600"/>
              </a:spcAft>
            </a:pPr>
            <a:r>
              <a:rPr lang="en-US" sz="3000" dirty="0"/>
              <a:t>Occupancy			04 - 08%</a:t>
            </a:r>
          </a:p>
        </p:txBody>
      </p:sp>
      <p:sp>
        <p:nvSpPr>
          <p:cNvPr id="10" name="Rounded Rectangle 9"/>
          <p:cNvSpPr/>
          <p:nvPr/>
        </p:nvSpPr>
        <p:spPr>
          <a:xfrm>
            <a:off x="2688019" y="2475185"/>
            <a:ext cx="6553200" cy="1371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222172" y="76200"/>
            <a:ext cx="3474029"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Net = 40%</a:t>
            </a:r>
          </a:p>
        </p:txBody>
      </p:sp>
      <p:sp>
        <p:nvSpPr>
          <p:cNvPr id="14" name="Rectangle 13"/>
          <p:cNvSpPr/>
          <p:nvPr/>
        </p:nvSpPr>
        <p:spPr>
          <a:xfrm>
            <a:off x="9157139" y="300335"/>
            <a:ext cx="1569661"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60%</a:t>
            </a:r>
          </a:p>
        </p:txBody>
      </p:sp>
      <p:sp>
        <p:nvSpPr>
          <p:cNvPr id="15" name="Slide Number Placeholder 14"/>
          <p:cNvSpPr>
            <a:spLocks noGrp="1"/>
          </p:cNvSpPr>
          <p:nvPr>
            <p:ph type="sldNum" sz="quarter" idx="11"/>
          </p:nvPr>
        </p:nvSpPr>
        <p:spPr/>
        <p:txBody>
          <a:bodyPr/>
          <a:lstStyle/>
          <a:p>
            <a:pPr>
              <a:defRPr/>
            </a:pPr>
            <a:fld id="{32B49594-4BC3-4EBB-A436-AB1C6A4E736E}" type="slidenum">
              <a:rPr lang="en-US" smtClean="0"/>
              <a:pPr>
                <a:defRPr/>
              </a:pPr>
              <a:t>155</a:t>
            </a:fld>
            <a:endParaRPr lang="en-US"/>
          </a:p>
        </p:txBody>
      </p:sp>
    </p:spTree>
    <p:extLst>
      <p:ext uri="{BB962C8B-B14F-4D97-AF65-F5344CB8AC3E}">
        <p14:creationId xmlns:p14="http://schemas.microsoft.com/office/powerpoint/2010/main" val="2059304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944562"/>
            <a:ext cx="7696200" cy="655638"/>
          </a:xfrm>
        </p:spPr>
        <p:txBody>
          <a:bodyPr/>
          <a:lstStyle/>
          <a:p>
            <a:r>
              <a:rPr lang="en-US" sz="3600" dirty="0">
                <a:solidFill>
                  <a:srgbClr val="FF0000"/>
                </a:solidFill>
              </a:rPr>
              <a:t>What % of your profits come from </a:t>
            </a:r>
          </a:p>
        </p:txBody>
      </p:sp>
      <p:sp>
        <p:nvSpPr>
          <p:cNvPr id="3" name="Content Placeholder 2"/>
          <p:cNvSpPr>
            <a:spLocks noGrp="1"/>
          </p:cNvSpPr>
          <p:nvPr>
            <p:ph idx="1"/>
          </p:nvPr>
        </p:nvSpPr>
        <p:spPr>
          <a:xfrm>
            <a:off x="2286000" y="2133600"/>
            <a:ext cx="7772400" cy="3200400"/>
          </a:xfrm>
        </p:spPr>
        <p:txBody>
          <a:bodyPr/>
          <a:lstStyle/>
          <a:p>
            <a:r>
              <a:rPr lang="en-US" sz="3600" dirty="0"/>
              <a:t>The top 30% of your patients? </a:t>
            </a:r>
          </a:p>
          <a:p>
            <a:pPr lvl="1">
              <a:spcAft>
                <a:spcPts val="1800"/>
              </a:spcAft>
            </a:pPr>
            <a:r>
              <a:rPr lang="en-US" sz="3600" dirty="0"/>
              <a:t> 70%</a:t>
            </a:r>
          </a:p>
          <a:p>
            <a:r>
              <a:rPr lang="en-US" sz="3600" dirty="0"/>
              <a:t>The bottom 30% of your patients?</a:t>
            </a:r>
          </a:p>
          <a:p>
            <a:pPr lvl="1"/>
            <a:r>
              <a:rPr lang="en-US" sz="3600" dirty="0"/>
              <a:t>   3%</a:t>
            </a:r>
          </a:p>
        </p:txBody>
      </p:sp>
      <p:sp>
        <p:nvSpPr>
          <p:cNvPr id="6" name="TextBox 5"/>
          <p:cNvSpPr txBox="1"/>
          <p:nvPr/>
        </p:nvSpPr>
        <p:spPr>
          <a:xfrm>
            <a:off x="2667001" y="6096001"/>
            <a:ext cx="4145045" cy="461665"/>
          </a:xfrm>
          <a:prstGeom prst="rect">
            <a:avLst/>
          </a:prstGeom>
          <a:noFill/>
        </p:spPr>
        <p:txBody>
          <a:bodyPr wrap="none" rtlCol="0">
            <a:spAutoFit/>
          </a:bodyPr>
          <a:lstStyle/>
          <a:p>
            <a:r>
              <a:rPr lang="en-US" sz="2400" dirty="0"/>
              <a:t>Source: Dr. Peter Shaw-McMinn</a:t>
            </a:r>
          </a:p>
        </p:txBody>
      </p:sp>
    </p:spTree>
    <p:extLst>
      <p:ext uri="{BB962C8B-B14F-4D97-AF65-F5344CB8AC3E}">
        <p14:creationId xmlns:p14="http://schemas.microsoft.com/office/powerpoint/2010/main" val="2622167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2B49594-4BC3-4EBB-A436-AB1C6A4E736E}" type="slidenum">
              <a:rPr lang="en-US" smtClean="0"/>
              <a:pPr>
                <a:defRPr/>
              </a:pPr>
              <a:t>157</a:t>
            </a:fld>
            <a:endParaRPr lang="en-US"/>
          </a:p>
        </p:txBody>
      </p:sp>
      <p:pic>
        <p:nvPicPr>
          <p:cNvPr id="988162" name="Picture 2"/>
          <p:cNvPicPr>
            <a:picLocks noChangeAspect="1" noChangeArrowheads="1"/>
          </p:cNvPicPr>
          <p:nvPr/>
        </p:nvPicPr>
        <p:blipFill>
          <a:blip r:embed="rId2" cstate="print"/>
          <a:srcRect l="9524" t="14476" r="23333" b="10095"/>
          <a:stretch>
            <a:fillRect/>
          </a:stretch>
        </p:blipFill>
        <p:spPr bwMode="auto">
          <a:xfrm>
            <a:off x="1643304" y="42335"/>
            <a:ext cx="8899237" cy="6248400"/>
          </a:xfrm>
          <a:prstGeom prst="rect">
            <a:avLst/>
          </a:prstGeom>
          <a:noFill/>
          <a:ln w="9525">
            <a:noFill/>
            <a:miter lim="800000"/>
            <a:headEnd/>
            <a:tailEnd/>
          </a:ln>
        </p:spPr>
      </p:pic>
    </p:spTree>
    <p:extLst>
      <p:ext uri="{BB962C8B-B14F-4D97-AF65-F5344CB8AC3E}">
        <p14:creationId xmlns:p14="http://schemas.microsoft.com/office/powerpoint/2010/main" val="1152616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3"/>
          <p:cNvSpPr>
            <a:spLocks noGrp="1" noChangeArrowheads="1"/>
          </p:cNvSpPr>
          <p:nvPr>
            <p:ph type="body" sz="half" idx="1"/>
          </p:nvPr>
        </p:nvSpPr>
        <p:spPr>
          <a:xfrm>
            <a:off x="1905000" y="1676400"/>
            <a:ext cx="3886200" cy="2133600"/>
          </a:xfrm>
        </p:spPr>
        <p:txBody>
          <a:bodyPr/>
          <a:lstStyle/>
          <a:p>
            <a:pPr algn="ctr" eaLnBrk="1" hangingPunct="1">
              <a:spcAft>
                <a:spcPct val="50000"/>
              </a:spcAft>
              <a:buNone/>
              <a:defRPr/>
            </a:pPr>
            <a:r>
              <a:rPr lang="en-US" sz="4000" dirty="0"/>
              <a:t>The product of benchmarking is …</a:t>
            </a:r>
            <a:endParaRPr lang="en-US" sz="4000" b="1" dirty="0">
              <a:solidFill>
                <a:schemeClr val="accent1">
                  <a:lumMod val="50000"/>
                </a:schemeClr>
              </a:solidFill>
            </a:endParaRPr>
          </a:p>
        </p:txBody>
      </p:sp>
      <p:pic>
        <p:nvPicPr>
          <p:cNvPr id="46081" name="Picture 1"/>
          <p:cNvPicPr>
            <a:picLocks noChangeAspect="1" noChangeArrowheads="1"/>
          </p:cNvPicPr>
          <p:nvPr/>
        </p:nvPicPr>
        <p:blipFill>
          <a:blip r:embed="rId3" cstate="print"/>
          <a:srcRect/>
          <a:stretch>
            <a:fillRect/>
          </a:stretch>
        </p:blipFill>
        <p:spPr bwMode="auto">
          <a:xfrm>
            <a:off x="6172200" y="990600"/>
            <a:ext cx="3505200" cy="4309672"/>
          </a:xfrm>
          <a:prstGeom prst="rect">
            <a:avLst/>
          </a:prstGeom>
          <a:noFill/>
          <a:ln w="9525">
            <a:noFill/>
            <a:miter lim="800000"/>
            <a:headEnd/>
            <a:tailEnd/>
          </a:ln>
          <a:effectLst/>
        </p:spPr>
      </p:pic>
      <p:sp>
        <p:nvSpPr>
          <p:cNvPr id="4" name="Rectangle 3"/>
          <p:cNvSpPr txBox="1">
            <a:spLocks noChangeArrowheads="1"/>
          </p:cNvSpPr>
          <p:nvPr/>
        </p:nvSpPr>
        <p:spPr bwMode="auto">
          <a:xfrm>
            <a:off x="1905000" y="3657600"/>
            <a:ext cx="38862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indent="-273050" algn="ctr" fontAlgn="base">
              <a:spcBef>
                <a:spcPct val="20000"/>
              </a:spcBef>
              <a:spcAft>
                <a:spcPct val="50000"/>
              </a:spcAft>
              <a:buClr>
                <a:srgbClr val="0BD0D9"/>
              </a:buClr>
              <a:buSzPct val="95000"/>
              <a:defRPr/>
            </a:pPr>
            <a:r>
              <a:rPr lang="en-US" sz="4000" b="1" dirty="0">
                <a:solidFill>
                  <a:srgbClr val="004D86"/>
                </a:solidFill>
              </a:rPr>
              <a:t>  performance improvement</a:t>
            </a:r>
          </a:p>
        </p:txBody>
      </p:sp>
      <p:sp>
        <p:nvSpPr>
          <p:cNvPr id="5" name="Slide Number Placeholder 4"/>
          <p:cNvSpPr>
            <a:spLocks noGrp="1"/>
          </p:cNvSpPr>
          <p:nvPr>
            <p:ph type="sldNum" sz="quarter" idx="12"/>
          </p:nvPr>
        </p:nvSpPr>
        <p:spPr/>
        <p:txBody>
          <a:bodyPr/>
          <a:lstStyle/>
          <a:p>
            <a:pPr>
              <a:defRPr/>
            </a:pPr>
            <a:fld id="{F349E9B0-791F-4772-99C0-37885747D107}" type="slidenum">
              <a:rPr lang="en-US" smtClean="0"/>
              <a:pPr>
                <a:defRPr/>
              </a:pPr>
              <a:t>158</a:t>
            </a:fld>
            <a:endParaRPr lang="en-US"/>
          </a:p>
        </p:txBody>
      </p:sp>
    </p:spTree>
    <p:extLst>
      <p:ext uri="{BB962C8B-B14F-4D97-AF65-F5344CB8AC3E}">
        <p14:creationId xmlns:p14="http://schemas.microsoft.com/office/powerpoint/2010/main" val="109179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46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1946340"/>
            <a:ext cx="7315200"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Where can we find</a:t>
            </a:r>
          </a:p>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the practice</a:t>
            </a:r>
          </a:p>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Financial Numbers?</a:t>
            </a:r>
          </a:p>
        </p:txBody>
      </p:sp>
      <p:sp>
        <p:nvSpPr>
          <p:cNvPr id="3" name="Slide Number Placeholder 2"/>
          <p:cNvSpPr>
            <a:spLocks noGrp="1"/>
          </p:cNvSpPr>
          <p:nvPr>
            <p:ph type="sldNum" sz="quarter" idx="11"/>
          </p:nvPr>
        </p:nvSpPr>
        <p:spPr/>
        <p:txBody>
          <a:bodyPr/>
          <a:lstStyle/>
          <a:p>
            <a:pPr>
              <a:defRPr/>
            </a:pPr>
            <a:fld id="{2A657F9F-2681-4C28-BB78-2A904A6FAF3F}" type="slidenum">
              <a:rPr lang="en-US" smtClean="0"/>
              <a:pPr>
                <a:defRPr/>
              </a:pPr>
              <a:t>159</a:t>
            </a:fld>
            <a:endParaRPr lang="en-US"/>
          </a:p>
        </p:txBody>
      </p:sp>
    </p:spTree>
    <p:extLst>
      <p:ext uri="{BB962C8B-B14F-4D97-AF65-F5344CB8AC3E}">
        <p14:creationId xmlns:p14="http://schemas.microsoft.com/office/powerpoint/2010/main" val="93099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91365"/>
          </a:xfrm>
        </p:spPr>
        <p:txBody>
          <a:bodyPr>
            <a:normAutofit/>
          </a:bodyPr>
          <a:lstStyle/>
          <a:p>
            <a:pPr algn="ctr"/>
            <a:r>
              <a:rPr lang="en-US" dirty="0"/>
              <a:t>What is the </a:t>
            </a:r>
            <a:br>
              <a:rPr lang="en-US" dirty="0"/>
            </a:br>
            <a:r>
              <a:rPr lang="en-US" b="1" dirty="0"/>
              <a:t>measurable</a:t>
            </a:r>
            <a:r>
              <a:rPr lang="en-US" dirty="0"/>
              <a:t> </a:t>
            </a:r>
            <a:r>
              <a:rPr lang="en-US" b="1" dirty="0">
                <a:solidFill>
                  <a:schemeClr val="accent1">
                    <a:lumMod val="50000"/>
                  </a:schemeClr>
                </a:solidFill>
              </a:rPr>
              <a:t>end product </a:t>
            </a:r>
            <a:br>
              <a:rPr lang="en-US" dirty="0"/>
            </a:br>
            <a:r>
              <a:rPr lang="en-US" dirty="0"/>
              <a:t>of the practice?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330" y="2582802"/>
            <a:ext cx="2612390" cy="4085333"/>
          </a:xfrm>
          <a:prstGeom prst="rect">
            <a:avLst/>
          </a:prstGeom>
        </p:spPr>
      </p:pic>
    </p:spTree>
    <p:extLst>
      <p:ext uri="{BB962C8B-B14F-4D97-AF65-F5344CB8AC3E}">
        <p14:creationId xmlns:p14="http://schemas.microsoft.com/office/powerpoint/2010/main" val="2484836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77868" y="-774276"/>
          <a:ext cx="7270932" cy="731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1"/>
          </p:nvPr>
        </p:nvSpPr>
        <p:spPr/>
        <p:txBody>
          <a:bodyPr/>
          <a:lstStyle/>
          <a:p>
            <a:pPr>
              <a:defRPr/>
            </a:pPr>
            <a:fld id="{2A657F9F-2681-4C28-BB78-2A904A6FAF3F}" type="slidenum">
              <a:rPr lang="en-US" smtClean="0"/>
              <a:pPr>
                <a:defRPr/>
              </a:pPr>
              <a:t>160</a:t>
            </a:fld>
            <a:endParaRPr lang="en-US"/>
          </a:p>
        </p:txBody>
      </p:sp>
    </p:spTree>
    <p:extLst>
      <p:ext uri="{BB962C8B-B14F-4D97-AF65-F5344CB8AC3E}">
        <p14:creationId xmlns:p14="http://schemas.microsoft.com/office/powerpoint/2010/main" val="1007739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2057400" y="838200"/>
          <a:ext cx="8153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1"/>
          </p:nvPr>
        </p:nvSpPr>
        <p:spPr/>
        <p:txBody>
          <a:bodyPr/>
          <a:lstStyle/>
          <a:p>
            <a:pPr>
              <a:defRPr/>
            </a:pPr>
            <a:fld id="{2A657F9F-2681-4C28-BB78-2A904A6FAF3F}" type="slidenum">
              <a:rPr lang="en-US" smtClean="0"/>
              <a:pPr>
                <a:defRPr/>
              </a:pPr>
              <a:t>161</a:t>
            </a:fld>
            <a:endParaRPr lang="en-US"/>
          </a:p>
        </p:txBody>
      </p:sp>
    </p:spTree>
    <p:extLst>
      <p:ext uri="{BB962C8B-B14F-4D97-AF65-F5344CB8AC3E}">
        <p14:creationId xmlns:p14="http://schemas.microsoft.com/office/powerpoint/2010/main" val="2160028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key practice numbers </a:t>
            </a:r>
            <a:br>
              <a:rPr lang="en-US" dirty="0"/>
            </a:br>
            <a:r>
              <a:rPr lang="en-US" dirty="0"/>
              <a:t>you want to track</a:t>
            </a:r>
          </a:p>
        </p:txBody>
      </p:sp>
      <p:sp>
        <p:nvSpPr>
          <p:cNvPr id="4" name="Text Placeholder 3"/>
          <p:cNvSpPr>
            <a:spLocks noGrp="1"/>
          </p:cNvSpPr>
          <p:nvPr>
            <p:ph type="body" idx="1"/>
          </p:nvPr>
        </p:nvSpPr>
        <p:spPr/>
        <p:txBody>
          <a:bodyPr/>
          <a:lstStyle/>
          <a:p>
            <a:r>
              <a:rPr lang="en-US" dirty="0">
                <a:solidFill>
                  <a:schemeClr val="accent6">
                    <a:lumMod val="75000"/>
                  </a:schemeClr>
                </a:solidFill>
              </a:rPr>
              <a:t>FINANCIAL NUMBERS</a:t>
            </a:r>
          </a:p>
        </p:txBody>
      </p:sp>
      <p:sp>
        <p:nvSpPr>
          <p:cNvPr id="3" name="Content Placeholder 2"/>
          <p:cNvSpPr>
            <a:spLocks noGrp="1"/>
          </p:cNvSpPr>
          <p:nvPr>
            <p:ph sz="half" idx="2"/>
          </p:nvPr>
        </p:nvSpPr>
        <p:spPr/>
        <p:txBody>
          <a:bodyPr/>
          <a:lstStyle/>
          <a:p>
            <a:r>
              <a:rPr lang="en-US" dirty="0"/>
              <a:t>Gross collections</a:t>
            </a:r>
          </a:p>
          <a:p>
            <a:r>
              <a:rPr lang="en-US" dirty="0"/>
              <a:t>COGS</a:t>
            </a:r>
          </a:p>
          <a:p>
            <a:r>
              <a:rPr lang="en-US" dirty="0"/>
              <a:t>Payroll</a:t>
            </a:r>
          </a:p>
          <a:p>
            <a:r>
              <a:rPr lang="en-US" dirty="0"/>
              <a:t>Overhead</a:t>
            </a:r>
          </a:p>
          <a:p>
            <a:r>
              <a:rPr lang="en-US" dirty="0"/>
              <a:t>Marketing</a:t>
            </a:r>
          </a:p>
          <a:p>
            <a:r>
              <a:rPr lang="en-US" dirty="0"/>
              <a:t>Occupancy</a:t>
            </a:r>
          </a:p>
          <a:p>
            <a:r>
              <a:rPr lang="en-US" dirty="0"/>
              <a:t>Equipment</a:t>
            </a:r>
          </a:p>
          <a:p>
            <a:endParaRPr lang="en-US" dirty="0"/>
          </a:p>
        </p:txBody>
      </p:sp>
      <p:sp>
        <p:nvSpPr>
          <p:cNvPr id="5" name="Text Placeholder 4"/>
          <p:cNvSpPr>
            <a:spLocks noGrp="1"/>
          </p:cNvSpPr>
          <p:nvPr>
            <p:ph type="body" sz="quarter" idx="3"/>
          </p:nvPr>
        </p:nvSpPr>
        <p:spPr>
          <a:xfrm>
            <a:off x="6169026" y="1535113"/>
            <a:ext cx="4346575" cy="639762"/>
          </a:xfrm>
        </p:spPr>
        <p:txBody>
          <a:bodyPr/>
          <a:lstStyle/>
          <a:p>
            <a:r>
              <a:rPr lang="en-US" dirty="0">
                <a:solidFill>
                  <a:schemeClr val="accent6">
                    <a:lumMod val="75000"/>
                  </a:schemeClr>
                </a:solidFill>
              </a:rPr>
              <a:t>NON-FINANCIAL NUMBERS</a:t>
            </a:r>
          </a:p>
        </p:txBody>
      </p:sp>
      <p:sp>
        <p:nvSpPr>
          <p:cNvPr id="6" name="Content Placeholder 5"/>
          <p:cNvSpPr>
            <a:spLocks noGrp="1"/>
          </p:cNvSpPr>
          <p:nvPr>
            <p:ph sz="quarter" idx="4"/>
          </p:nvPr>
        </p:nvSpPr>
        <p:spPr/>
        <p:txBody>
          <a:bodyPr/>
          <a:lstStyle/>
          <a:p>
            <a:r>
              <a:rPr lang="en-US" dirty="0"/>
              <a:t>Total # of exams</a:t>
            </a:r>
          </a:p>
          <a:p>
            <a:r>
              <a:rPr lang="en-US" dirty="0"/>
              <a:t>Total # complete exams</a:t>
            </a:r>
          </a:p>
          <a:p>
            <a:r>
              <a:rPr lang="en-US" dirty="0"/>
              <a:t>Total # of new patients</a:t>
            </a:r>
          </a:p>
          <a:p>
            <a:r>
              <a:rPr lang="en-US" dirty="0"/>
              <a:t>Total # Dr. hours</a:t>
            </a:r>
          </a:p>
          <a:p>
            <a:r>
              <a:rPr lang="en-US" dirty="0"/>
              <a:t>Total # staff hours</a:t>
            </a:r>
          </a:p>
          <a:p>
            <a:r>
              <a:rPr lang="en-US" dirty="0"/>
              <a:t>Total # hours open</a:t>
            </a:r>
          </a:p>
          <a:p>
            <a:r>
              <a:rPr lang="en-US" dirty="0"/>
              <a:t>FTE Drs. &amp; Staff</a:t>
            </a:r>
          </a:p>
        </p:txBody>
      </p:sp>
      <p:sp>
        <p:nvSpPr>
          <p:cNvPr id="7" name="Slide Number Placeholder 6"/>
          <p:cNvSpPr>
            <a:spLocks noGrp="1"/>
          </p:cNvSpPr>
          <p:nvPr>
            <p:ph type="sldNum" sz="quarter" idx="11"/>
          </p:nvPr>
        </p:nvSpPr>
        <p:spPr/>
        <p:txBody>
          <a:bodyPr/>
          <a:lstStyle/>
          <a:p>
            <a:pPr>
              <a:defRPr/>
            </a:pPr>
            <a:fld id="{51A793A1-515A-4949-A9D8-C236596FC59F}" type="slidenum">
              <a:rPr lang="en-US" smtClean="0"/>
              <a:pPr>
                <a:defRPr/>
              </a:pPr>
              <a:t>162</a:t>
            </a:fld>
            <a:endParaRPr lang="en-US"/>
          </a:p>
        </p:txBody>
      </p:sp>
    </p:spTree>
    <p:extLst>
      <p:ext uri="{BB962C8B-B14F-4D97-AF65-F5344CB8AC3E}">
        <p14:creationId xmlns:p14="http://schemas.microsoft.com/office/powerpoint/2010/main" val="1811800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3"/>
          <p:cNvSpPr>
            <a:spLocks noGrp="1" noChangeArrowheads="1"/>
          </p:cNvSpPr>
          <p:nvPr>
            <p:ph type="body" sz="half" idx="4294967295"/>
          </p:nvPr>
        </p:nvSpPr>
        <p:spPr>
          <a:xfrm>
            <a:off x="6019800" y="1295401"/>
            <a:ext cx="4267200" cy="4530725"/>
          </a:xfrm>
        </p:spPr>
        <p:txBody>
          <a:bodyPr/>
          <a:lstStyle/>
          <a:p>
            <a:pPr eaLnBrk="1" hangingPunct="1">
              <a:buFont typeface="Wingdings 2" pitchFamily="18" charset="2"/>
              <a:buNone/>
            </a:pPr>
            <a:r>
              <a:rPr lang="en-US" sz="3600" b="1" dirty="0"/>
              <a:t>  “Insanity: doing the same thing over and over again and expecting different results.”</a:t>
            </a:r>
          </a:p>
          <a:p>
            <a:pPr lvl="1" eaLnBrk="1" hangingPunct="1"/>
            <a:r>
              <a:rPr lang="en-US" sz="3600" b="1" dirty="0">
                <a:solidFill>
                  <a:srgbClr val="000066"/>
                </a:solidFill>
              </a:rPr>
              <a:t>Albert Einstein</a:t>
            </a:r>
            <a:br>
              <a:rPr lang="en-US" sz="3600" dirty="0">
                <a:solidFill>
                  <a:srgbClr val="000066"/>
                </a:solidFill>
              </a:rPr>
            </a:br>
            <a:endParaRPr lang="en-US" sz="3600" i="1" dirty="0"/>
          </a:p>
        </p:txBody>
      </p:sp>
      <p:pic>
        <p:nvPicPr>
          <p:cNvPr id="1341443" name="Picture 4"/>
          <p:cNvPicPr>
            <a:picLocks noGrp="1" noChangeAspect="1" noChangeArrowheads="1"/>
          </p:cNvPicPr>
          <p:nvPr>
            <p:ph sz="half" idx="4294967295"/>
          </p:nvPr>
        </p:nvPicPr>
        <p:blipFill>
          <a:blip r:embed="rId3" cstate="print"/>
          <a:srcRect/>
          <a:stretch>
            <a:fillRect/>
          </a:stretch>
        </p:blipFill>
        <p:spPr>
          <a:xfrm>
            <a:off x="2209800" y="568326"/>
            <a:ext cx="3886200" cy="5070475"/>
          </a:xfrm>
        </p:spPr>
      </p:pic>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163</a:t>
            </a:fld>
            <a:endParaRPr lang="en-US"/>
          </a:p>
        </p:txBody>
      </p:sp>
    </p:spTree>
    <p:extLst>
      <p:ext uri="{BB962C8B-B14F-4D97-AF65-F5344CB8AC3E}">
        <p14:creationId xmlns:p14="http://schemas.microsoft.com/office/powerpoint/2010/main" val="277766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pPr eaLnBrk="1" hangingPunct="1"/>
            <a:r>
              <a:rPr lang="en-US" dirty="0"/>
              <a:t>Systems Insights</a:t>
            </a:r>
          </a:p>
        </p:txBody>
      </p:sp>
      <p:sp>
        <p:nvSpPr>
          <p:cNvPr id="67589" name="Rectangle 5"/>
          <p:cNvSpPr>
            <a:spLocks noGrp="1" noChangeArrowheads="1"/>
          </p:cNvSpPr>
          <p:nvPr>
            <p:ph idx="1"/>
          </p:nvPr>
        </p:nvSpPr>
        <p:spPr>
          <a:xfrm>
            <a:off x="2209800" y="1828800"/>
            <a:ext cx="7848600" cy="4419600"/>
          </a:xfrm>
        </p:spPr>
        <p:txBody>
          <a:bodyPr>
            <a:normAutofit/>
          </a:bodyPr>
          <a:lstStyle/>
          <a:p>
            <a:r>
              <a:rPr lang="en-US" sz="3600" b="1" dirty="0"/>
              <a:t>All systems within the organization must have as their end result the same goal as the practice </a:t>
            </a:r>
          </a:p>
          <a:p>
            <a:pPr lvl="1">
              <a:spcAft>
                <a:spcPts val="1200"/>
              </a:spcAft>
            </a:pPr>
            <a:r>
              <a:rPr lang="en-US" sz="2800" dirty="0"/>
              <a:t>Every job in the practice must contribute directly or as support to a job that contributes directly to what the practice produces</a:t>
            </a:r>
          </a:p>
          <a:p>
            <a:pPr lvl="1"/>
            <a:r>
              <a:rPr lang="en-US" sz="2800" dirty="0"/>
              <a:t>How does every job contribute to the end product of the practice?</a:t>
            </a:r>
          </a:p>
        </p:txBody>
      </p:sp>
    </p:spTree>
    <p:extLst>
      <p:ext uri="{BB962C8B-B14F-4D97-AF65-F5344CB8AC3E}">
        <p14:creationId xmlns:p14="http://schemas.microsoft.com/office/powerpoint/2010/main" val="2408124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7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pPr eaLnBrk="1" hangingPunct="1"/>
            <a:r>
              <a:rPr lang="en-US" dirty="0"/>
              <a:t>Systems Insights</a:t>
            </a:r>
          </a:p>
        </p:txBody>
      </p:sp>
      <p:sp>
        <p:nvSpPr>
          <p:cNvPr id="67589" name="Rectangle 5"/>
          <p:cNvSpPr>
            <a:spLocks noGrp="1" noChangeArrowheads="1"/>
          </p:cNvSpPr>
          <p:nvPr>
            <p:ph idx="1"/>
          </p:nvPr>
        </p:nvSpPr>
        <p:spPr>
          <a:xfrm>
            <a:off x="2438400" y="1828800"/>
            <a:ext cx="7010400" cy="4114800"/>
          </a:xfrm>
        </p:spPr>
        <p:txBody>
          <a:bodyPr>
            <a:noAutofit/>
          </a:bodyPr>
          <a:lstStyle/>
          <a:p>
            <a:pPr eaLnBrk="1" hangingPunct="1"/>
            <a:r>
              <a:rPr lang="en-US" sz="5400" b="1" dirty="0"/>
              <a:t>Create the organization’s </a:t>
            </a:r>
            <a:r>
              <a:rPr lang="en-US" sz="5400" b="1" dirty="0">
                <a:solidFill>
                  <a:srgbClr val="0070C0"/>
                </a:solidFill>
              </a:rPr>
              <a:t>systems</a:t>
            </a:r>
            <a:r>
              <a:rPr lang="en-US" sz="5400" b="1" dirty="0"/>
              <a:t>, then the positions will identify themselves</a:t>
            </a:r>
          </a:p>
        </p:txBody>
      </p:sp>
    </p:spTree>
    <p:extLst>
      <p:ext uri="{BB962C8B-B14F-4D97-AF65-F5344CB8AC3E}">
        <p14:creationId xmlns:p14="http://schemas.microsoft.com/office/powerpoint/2010/main" val="3454200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7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466975" y="200025"/>
            <a:ext cx="7543800" cy="1143000"/>
          </a:xfrm>
        </p:spPr>
        <p:txBody>
          <a:bodyPr>
            <a:normAutofit/>
          </a:bodyPr>
          <a:lstStyle/>
          <a:p>
            <a:pPr eaLnBrk="1" hangingPunct="1"/>
            <a:r>
              <a:rPr lang="en-US" sz="6000" dirty="0">
                <a:solidFill>
                  <a:schemeClr val="accent5">
                    <a:lumMod val="50000"/>
                  </a:schemeClr>
                </a:solidFill>
              </a:rPr>
              <a:t>Systems needed for …</a:t>
            </a:r>
          </a:p>
        </p:txBody>
      </p:sp>
      <p:sp>
        <p:nvSpPr>
          <p:cNvPr id="71683" name="Rectangle 3"/>
          <p:cNvSpPr>
            <a:spLocks noGrp="1" noChangeArrowheads="1"/>
          </p:cNvSpPr>
          <p:nvPr>
            <p:ph idx="1"/>
          </p:nvPr>
        </p:nvSpPr>
        <p:spPr>
          <a:xfrm>
            <a:off x="2362200" y="1457325"/>
            <a:ext cx="7924800" cy="5181600"/>
          </a:xfrm>
        </p:spPr>
        <p:txBody>
          <a:bodyPr>
            <a:normAutofit lnSpcReduction="10000"/>
          </a:bodyPr>
          <a:lstStyle/>
          <a:p>
            <a:pPr eaLnBrk="1" hangingPunct="1">
              <a:lnSpc>
                <a:spcPct val="80000"/>
              </a:lnSpc>
            </a:pPr>
            <a:r>
              <a:rPr lang="en-US" b="1" dirty="0"/>
              <a:t>Preparing the office to see patients</a:t>
            </a:r>
          </a:p>
          <a:p>
            <a:pPr lvl="1" eaLnBrk="1" hangingPunct="1">
              <a:lnSpc>
                <a:spcPct val="80000"/>
              </a:lnSpc>
            </a:pPr>
            <a:r>
              <a:rPr lang="en-US" sz="2000" dirty="0"/>
              <a:t>HR, Supplies &amp; Maintenance, Communications</a:t>
            </a:r>
          </a:p>
          <a:p>
            <a:pPr eaLnBrk="1" hangingPunct="1">
              <a:lnSpc>
                <a:spcPct val="80000"/>
              </a:lnSpc>
            </a:pPr>
            <a:r>
              <a:rPr lang="en-US" b="1" dirty="0"/>
              <a:t>Enrolling patients for care</a:t>
            </a:r>
          </a:p>
          <a:p>
            <a:pPr lvl="1" eaLnBrk="1" hangingPunct="1">
              <a:lnSpc>
                <a:spcPct val="80000"/>
              </a:lnSpc>
            </a:pPr>
            <a:r>
              <a:rPr lang="en-US" sz="2000" dirty="0"/>
              <a:t>Internal marketing, Scheduling, Central files</a:t>
            </a:r>
          </a:p>
          <a:p>
            <a:pPr eaLnBrk="1" hangingPunct="1">
              <a:lnSpc>
                <a:spcPct val="80000"/>
              </a:lnSpc>
            </a:pPr>
            <a:r>
              <a:rPr lang="en-US" b="1" dirty="0"/>
              <a:t>Handling practice finances</a:t>
            </a:r>
          </a:p>
          <a:p>
            <a:pPr lvl="1" eaLnBrk="1" hangingPunct="1">
              <a:lnSpc>
                <a:spcPct val="80000"/>
              </a:lnSpc>
            </a:pPr>
            <a:r>
              <a:rPr lang="en-US" sz="2000" dirty="0"/>
              <a:t>Money in, money out, paper trail</a:t>
            </a:r>
          </a:p>
          <a:p>
            <a:pPr eaLnBrk="1" hangingPunct="1">
              <a:lnSpc>
                <a:spcPct val="80000"/>
              </a:lnSpc>
            </a:pPr>
            <a:r>
              <a:rPr lang="en-US" b="1" dirty="0"/>
              <a:t>Delivering care</a:t>
            </a:r>
          </a:p>
          <a:p>
            <a:pPr lvl="1" eaLnBrk="1" hangingPunct="1">
              <a:lnSpc>
                <a:spcPct val="80000"/>
              </a:lnSpc>
            </a:pPr>
            <a:r>
              <a:rPr lang="en-US" sz="2000" dirty="0"/>
              <a:t>Primary care, Secondary care, Dispensary</a:t>
            </a:r>
          </a:p>
          <a:p>
            <a:pPr eaLnBrk="1" hangingPunct="1">
              <a:lnSpc>
                <a:spcPct val="80000"/>
              </a:lnSpc>
            </a:pPr>
            <a:r>
              <a:rPr lang="en-US" b="1" dirty="0"/>
              <a:t>Quality Control</a:t>
            </a:r>
          </a:p>
          <a:p>
            <a:pPr lvl="1" eaLnBrk="1" hangingPunct="1">
              <a:lnSpc>
                <a:spcPct val="80000"/>
              </a:lnSpc>
            </a:pPr>
            <a:r>
              <a:rPr lang="en-US" sz="2000" dirty="0"/>
              <a:t>Patient QC, Staff QC, Lab QC</a:t>
            </a:r>
          </a:p>
          <a:p>
            <a:pPr eaLnBrk="1" hangingPunct="1">
              <a:lnSpc>
                <a:spcPct val="80000"/>
              </a:lnSpc>
            </a:pPr>
            <a:r>
              <a:rPr lang="en-US" b="1" dirty="0"/>
              <a:t>Public Relations</a:t>
            </a:r>
          </a:p>
          <a:p>
            <a:pPr lvl="1" eaLnBrk="1" hangingPunct="1">
              <a:lnSpc>
                <a:spcPct val="80000"/>
              </a:lnSpc>
            </a:pPr>
            <a:r>
              <a:rPr lang="en-US" sz="2000" dirty="0"/>
              <a:t>PR events, Success stories, External marketing</a:t>
            </a:r>
          </a:p>
          <a:p>
            <a:pPr eaLnBrk="1" hangingPunct="1">
              <a:lnSpc>
                <a:spcPct val="80000"/>
              </a:lnSpc>
            </a:pPr>
            <a:r>
              <a:rPr lang="en-US" b="1" dirty="0"/>
              <a:t>Executive functions</a:t>
            </a:r>
          </a:p>
          <a:p>
            <a:pPr lvl="1" eaLnBrk="1" hangingPunct="1">
              <a:lnSpc>
                <a:spcPct val="80000"/>
              </a:lnSpc>
            </a:pPr>
            <a:r>
              <a:rPr lang="en-US" sz="2000" dirty="0"/>
              <a:t>Legal, Insurance, Planning</a:t>
            </a:r>
          </a:p>
        </p:txBody>
      </p:sp>
    </p:spTree>
    <p:extLst>
      <p:ext uri="{BB962C8B-B14F-4D97-AF65-F5344CB8AC3E}">
        <p14:creationId xmlns:p14="http://schemas.microsoft.com/office/powerpoint/2010/main" val="3625790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Office Meetings</a:t>
            </a:r>
          </a:p>
        </p:txBody>
      </p:sp>
      <p:sp>
        <p:nvSpPr>
          <p:cNvPr id="3" name="Content Placeholder 2"/>
          <p:cNvSpPr>
            <a:spLocks noGrp="1"/>
          </p:cNvSpPr>
          <p:nvPr>
            <p:ph idx="1"/>
          </p:nvPr>
        </p:nvSpPr>
        <p:spPr>
          <a:xfrm>
            <a:off x="838200" y="1552904"/>
            <a:ext cx="10515600" cy="5060730"/>
          </a:xfrm>
        </p:spPr>
        <p:txBody>
          <a:bodyPr>
            <a:normAutofit lnSpcReduction="10000"/>
          </a:bodyPr>
          <a:lstStyle/>
          <a:p>
            <a:r>
              <a:rPr lang="en-US" b="1" dirty="0"/>
              <a:t>5 minute daily huddle</a:t>
            </a:r>
          </a:p>
          <a:p>
            <a:pPr lvl="1"/>
            <a:r>
              <a:rPr lang="en-US" dirty="0"/>
              <a:t>Review the schedule for the day</a:t>
            </a:r>
          </a:p>
          <a:p>
            <a:pPr lvl="1">
              <a:spcAft>
                <a:spcPts val="1200"/>
              </a:spcAft>
            </a:pPr>
            <a:r>
              <a:rPr lang="en-US" dirty="0"/>
              <a:t>Triage any problems</a:t>
            </a:r>
          </a:p>
          <a:p>
            <a:r>
              <a:rPr lang="en-US" b="1" dirty="0"/>
              <a:t>1 hour weekly review / practice update</a:t>
            </a:r>
          </a:p>
          <a:p>
            <a:pPr lvl="1"/>
            <a:r>
              <a:rPr lang="en-US" dirty="0"/>
              <a:t>Each staff member</a:t>
            </a:r>
          </a:p>
          <a:p>
            <a:pPr lvl="2"/>
            <a:r>
              <a:rPr lang="en-US" dirty="0"/>
              <a:t>What is your level of control of your end product?</a:t>
            </a:r>
          </a:p>
          <a:p>
            <a:pPr lvl="2"/>
            <a:r>
              <a:rPr lang="en-US" dirty="0"/>
              <a:t>What is your written plan for the coming week?</a:t>
            </a:r>
          </a:p>
          <a:p>
            <a:pPr lvl="2"/>
            <a:r>
              <a:rPr lang="en-US" dirty="0"/>
              <a:t>How can we as an office help you achieve your end product goals?</a:t>
            </a:r>
          </a:p>
          <a:p>
            <a:pPr lvl="1">
              <a:spcAft>
                <a:spcPts val="1200"/>
              </a:spcAft>
            </a:pPr>
            <a:r>
              <a:rPr lang="en-US" dirty="0"/>
              <a:t>Update or education</a:t>
            </a:r>
          </a:p>
          <a:p>
            <a:r>
              <a:rPr lang="en-US" b="1" dirty="0"/>
              <a:t>1 day every 6 or 12 months brainstorming session</a:t>
            </a:r>
          </a:p>
          <a:p>
            <a:pPr lvl="1"/>
            <a:r>
              <a:rPr lang="en-US" dirty="0"/>
              <a:t>What are we doing that does not make sense any more</a:t>
            </a:r>
          </a:p>
          <a:p>
            <a:pPr lvl="1"/>
            <a:r>
              <a:rPr lang="en-US" dirty="0"/>
              <a:t>What could we be doing better</a:t>
            </a:r>
          </a:p>
        </p:txBody>
      </p:sp>
    </p:spTree>
    <p:extLst>
      <p:ext uri="{BB962C8B-B14F-4D97-AF65-F5344CB8AC3E}">
        <p14:creationId xmlns:p14="http://schemas.microsoft.com/office/powerpoint/2010/main" val="1105014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748260" y="585223"/>
            <a:ext cx="7082296" cy="655638"/>
          </a:xfrm>
        </p:spPr>
        <p:txBody>
          <a:bodyPr>
            <a:normAutofit fontScale="90000"/>
          </a:bodyPr>
          <a:lstStyle/>
          <a:p>
            <a:r>
              <a:rPr lang="en-US" dirty="0">
                <a:solidFill>
                  <a:srgbClr val="004D86"/>
                </a:solidFill>
              </a:rPr>
              <a:t>Primary Sources of Money</a:t>
            </a:r>
          </a:p>
        </p:txBody>
      </p:sp>
      <p:pic>
        <p:nvPicPr>
          <p:cNvPr id="331778" name="Picture 2" descr="http://www.stfrancis-litchfield.org/_data/media/billpayment.jpg"/>
          <p:cNvPicPr>
            <a:picLocks noChangeAspect="1" noChangeArrowheads="1"/>
          </p:cNvPicPr>
          <p:nvPr/>
        </p:nvPicPr>
        <p:blipFill>
          <a:blip r:embed="rId3" cstate="print"/>
          <a:srcRect/>
          <a:stretch>
            <a:fillRect/>
          </a:stretch>
        </p:blipFill>
        <p:spPr bwMode="auto">
          <a:xfrm>
            <a:off x="63061" y="1389006"/>
            <a:ext cx="4446090" cy="5468994"/>
          </a:xfrm>
          <a:prstGeom prst="rect">
            <a:avLst/>
          </a:prstGeom>
          <a:noFill/>
          <a:ln w="9525">
            <a:noFill/>
            <a:miter lim="800000"/>
            <a:headEnd/>
            <a:tailEnd/>
          </a:ln>
        </p:spPr>
      </p:pic>
      <p:sp>
        <p:nvSpPr>
          <p:cNvPr id="8" name="TextBox 7"/>
          <p:cNvSpPr txBox="1"/>
          <p:nvPr/>
        </p:nvSpPr>
        <p:spPr>
          <a:xfrm>
            <a:off x="4748260" y="1450429"/>
            <a:ext cx="4842431" cy="5262979"/>
          </a:xfrm>
          <a:prstGeom prst="rect">
            <a:avLst/>
          </a:prstGeom>
          <a:solidFill>
            <a:srgbClr val="FFFFFF">
              <a:alpha val="69804"/>
            </a:srgbClr>
          </a:solidFill>
        </p:spPr>
        <p:txBody>
          <a:bodyPr wrap="square" rtlCol="0">
            <a:spAutoFit/>
          </a:bodyPr>
          <a:lstStyle/>
          <a:p>
            <a:r>
              <a:rPr lang="en-US" sz="2800" dirty="0"/>
              <a:t>PAYMENT METHODS</a:t>
            </a:r>
          </a:p>
          <a:p>
            <a:pPr>
              <a:buFont typeface="Arial" pitchFamily="34" charset="0"/>
              <a:buChar char="•"/>
            </a:pPr>
            <a:r>
              <a:rPr lang="en-US" sz="2800" dirty="0"/>
              <a:t> </a:t>
            </a:r>
            <a:r>
              <a:rPr lang="en-US" sz="2800" b="1" dirty="0"/>
              <a:t>Cash</a:t>
            </a:r>
          </a:p>
          <a:p>
            <a:pPr>
              <a:buFont typeface="Arial" pitchFamily="34" charset="0"/>
              <a:buChar char="•"/>
            </a:pPr>
            <a:r>
              <a:rPr lang="en-US" sz="2800" b="1" dirty="0"/>
              <a:t> Check</a:t>
            </a:r>
          </a:p>
          <a:p>
            <a:pPr>
              <a:buFont typeface="Arial" pitchFamily="34" charset="0"/>
              <a:buChar char="•"/>
            </a:pPr>
            <a:r>
              <a:rPr lang="en-US" sz="2800" b="1" dirty="0"/>
              <a:t> Credit card</a:t>
            </a:r>
          </a:p>
          <a:p>
            <a:pPr>
              <a:buFont typeface="Arial" pitchFamily="34" charset="0"/>
              <a:buChar char="•"/>
            </a:pPr>
            <a:r>
              <a:rPr lang="en-US" sz="2800" b="1" dirty="0"/>
              <a:t> Debit card</a:t>
            </a:r>
          </a:p>
          <a:p>
            <a:pPr>
              <a:buFont typeface="Arial" pitchFamily="34" charset="0"/>
              <a:buChar char="•"/>
            </a:pPr>
            <a:r>
              <a:rPr lang="en-US" sz="2800" b="1" dirty="0"/>
              <a:t> Lay-away plan</a:t>
            </a:r>
          </a:p>
          <a:p>
            <a:pPr>
              <a:buFont typeface="Arial" pitchFamily="34" charset="0"/>
              <a:buChar char="•"/>
            </a:pPr>
            <a:r>
              <a:rPr lang="en-US" sz="2800" b="1" dirty="0"/>
              <a:t> Pre-dated checks</a:t>
            </a:r>
          </a:p>
          <a:p>
            <a:pPr>
              <a:buFont typeface="Arial" pitchFamily="34" charset="0"/>
              <a:buChar char="•"/>
            </a:pPr>
            <a:r>
              <a:rPr lang="en-US" sz="2800" b="1" dirty="0"/>
              <a:t> Pay pal</a:t>
            </a:r>
          </a:p>
          <a:p>
            <a:pPr>
              <a:buFont typeface="Arial" pitchFamily="34" charset="0"/>
              <a:buChar char="•"/>
            </a:pPr>
            <a:r>
              <a:rPr lang="en-US" sz="2800" b="1" dirty="0"/>
              <a:t> Essilor’s financing program</a:t>
            </a:r>
          </a:p>
          <a:p>
            <a:pPr>
              <a:buFont typeface="Arial" pitchFamily="34" charset="0"/>
              <a:buChar char="•"/>
            </a:pPr>
            <a:r>
              <a:rPr lang="en-US" sz="2800" b="1" dirty="0"/>
              <a:t> Care Credit</a:t>
            </a:r>
          </a:p>
          <a:p>
            <a:pPr>
              <a:buFont typeface="Arial" pitchFamily="34" charset="0"/>
              <a:buChar char="•"/>
            </a:pPr>
            <a:r>
              <a:rPr lang="en-US" sz="2800" b="1" dirty="0"/>
              <a:t> Pre-authorized checking</a:t>
            </a:r>
          </a:p>
          <a:p>
            <a:pPr>
              <a:buFont typeface="Arial" pitchFamily="34" charset="0"/>
              <a:buChar char="•"/>
            </a:pPr>
            <a:r>
              <a:rPr lang="en-US" sz="2800" b="1" dirty="0"/>
              <a:t> Bartering</a:t>
            </a:r>
          </a:p>
        </p:txBody>
      </p:sp>
      <p:sp>
        <p:nvSpPr>
          <p:cNvPr id="10" name="TextBox 9"/>
          <p:cNvSpPr txBox="1"/>
          <p:nvPr/>
        </p:nvSpPr>
        <p:spPr>
          <a:xfrm>
            <a:off x="9362089" y="2012732"/>
            <a:ext cx="1752600" cy="3170099"/>
          </a:xfrm>
          <a:prstGeom prst="rect">
            <a:avLst/>
          </a:prstGeom>
          <a:noFill/>
        </p:spPr>
        <p:txBody>
          <a:bodyPr wrap="square" rtlCol="0">
            <a:spAutoFit/>
          </a:bodyPr>
          <a:lstStyle/>
          <a:p>
            <a:pPr algn="ctr"/>
            <a:r>
              <a:rPr lang="en-US" sz="4000" dirty="0">
                <a:solidFill>
                  <a:srgbClr val="004D86"/>
                </a:solidFill>
              </a:rPr>
              <a:t>Make it easy for the patient to pay</a:t>
            </a:r>
          </a:p>
        </p:txBody>
      </p:sp>
    </p:spTree>
    <p:extLst>
      <p:ext uri="{BB962C8B-B14F-4D97-AF65-F5344CB8AC3E}">
        <p14:creationId xmlns:p14="http://schemas.microsoft.com/office/powerpoint/2010/main" val="612931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3894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a:lnSpc>
                <a:spcPct val="90000"/>
              </a:lnSpc>
            </a:pPr>
            <a:r>
              <a:rPr lang="en-US" b="1" dirty="0">
                <a:solidFill>
                  <a:srgbClr val="0047D6"/>
                </a:solidFill>
              </a:rPr>
              <a:t>What do we want to produce at the end of every visit?</a:t>
            </a:r>
          </a:p>
        </p:txBody>
      </p:sp>
      <p:sp>
        <p:nvSpPr>
          <p:cNvPr id="7171" name="Content Placeholder 2"/>
          <p:cNvSpPr>
            <a:spLocks noGrp="1"/>
          </p:cNvSpPr>
          <p:nvPr>
            <p:ph idx="1"/>
          </p:nvPr>
        </p:nvSpPr>
        <p:spPr>
          <a:xfrm>
            <a:off x="1981200" y="2057400"/>
            <a:ext cx="7924800" cy="4267200"/>
          </a:xfrm>
        </p:spPr>
        <p:txBody>
          <a:bodyPr>
            <a:normAutofit lnSpcReduction="10000"/>
          </a:bodyPr>
          <a:lstStyle/>
          <a:p>
            <a:pPr marL="274320" indent="-274320" algn="ctr">
              <a:buClr>
                <a:schemeClr val="accent3"/>
              </a:buClr>
              <a:buSzPct val="95000"/>
              <a:buNone/>
              <a:defRPr/>
            </a:pPr>
            <a:r>
              <a:rPr lang="en-US" sz="4400" b="1" dirty="0"/>
              <a:t>  A loyal, educated, patient with a healthy, functional visual system who completes the treatment plan, completes the exchange, returns for ongoing care, and refers other people for care.</a:t>
            </a:r>
          </a:p>
        </p:txBody>
      </p:sp>
    </p:spTree>
    <p:extLst>
      <p:ext uri="{BB962C8B-B14F-4D97-AF65-F5344CB8AC3E}">
        <p14:creationId xmlns:p14="http://schemas.microsoft.com/office/powerpoint/2010/main" val="4116030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171">
                                            <p:txEl>
                                              <p:pRg st="0" end="0"/>
                                            </p:txEl>
                                          </p:spTgt>
                                        </p:tgtEl>
                                        <p:attrNameLst>
                                          <p:attrName>style.visibility</p:attrName>
                                        </p:attrNameLst>
                                      </p:cBhvr>
                                      <p:to>
                                        <p:strVal val="visible"/>
                                      </p:to>
                                    </p:set>
                                    <p:anim calcmode="discrete" valueType="clr">
                                      <p:cBhvr override="childStyle">
                                        <p:cTn id="7" dur="80"/>
                                        <p:tgtEl>
                                          <p:spTgt spid="71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7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1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normAutofit/>
          </a:bodyPr>
          <a:lstStyle/>
          <a:p>
            <a:r>
              <a:rPr lang="en-US" dirty="0">
                <a:solidFill>
                  <a:srgbClr val="004D86"/>
                </a:solidFill>
              </a:rPr>
              <a:t>Truth-in-Lending</a:t>
            </a:r>
          </a:p>
        </p:txBody>
      </p:sp>
      <p:sp>
        <p:nvSpPr>
          <p:cNvPr id="130051" name="Rectangle 3"/>
          <p:cNvSpPr>
            <a:spLocks noGrp="1" noChangeArrowheads="1"/>
          </p:cNvSpPr>
          <p:nvPr>
            <p:ph idx="1"/>
          </p:nvPr>
        </p:nvSpPr>
        <p:spPr>
          <a:noFill/>
        </p:spPr>
        <p:txBody>
          <a:bodyPr/>
          <a:lstStyle/>
          <a:p>
            <a:pPr>
              <a:lnSpc>
                <a:spcPct val="90000"/>
              </a:lnSpc>
            </a:pPr>
            <a:r>
              <a:rPr lang="en-US" dirty="0">
                <a:effectLst/>
              </a:rPr>
              <a:t>Is a federal law and is applicable in all jurisdictions</a:t>
            </a:r>
          </a:p>
          <a:p>
            <a:pPr>
              <a:lnSpc>
                <a:spcPct val="90000"/>
              </a:lnSpc>
            </a:pPr>
            <a:endParaRPr lang="en-US" dirty="0">
              <a:effectLst/>
            </a:endParaRPr>
          </a:p>
          <a:p>
            <a:pPr>
              <a:lnSpc>
                <a:spcPct val="90000"/>
              </a:lnSpc>
            </a:pPr>
            <a:r>
              <a:rPr lang="en-US" dirty="0">
                <a:effectLst/>
              </a:rPr>
              <a:t>Requires voluminous disclosure and reporting requirements by the practitioner</a:t>
            </a:r>
          </a:p>
          <a:p>
            <a:pPr>
              <a:lnSpc>
                <a:spcPct val="90000"/>
              </a:lnSpc>
            </a:pPr>
            <a:endParaRPr lang="en-US" dirty="0">
              <a:effectLst/>
            </a:endParaRPr>
          </a:p>
          <a:p>
            <a:pPr>
              <a:lnSpc>
                <a:spcPct val="90000"/>
              </a:lnSpc>
            </a:pPr>
            <a:r>
              <a:rPr lang="en-US" dirty="0">
                <a:effectLst/>
              </a:rPr>
              <a:t>Applies to practitioners who permit credit and subsequently bill patients for amounts due.</a:t>
            </a:r>
          </a:p>
          <a:p>
            <a:pPr>
              <a:lnSpc>
                <a:spcPct val="90000"/>
              </a:lnSpc>
            </a:pPr>
            <a:endParaRPr lang="en-US" dirty="0">
              <a:effectLst/>
            </a:endParaRPr>
          </a:p>
          <a:p>
            <a:pPr>
              <a:lnSpc>
                <a:spcPct val="90000"/>
              </a:lnSpc>
            </a:pPr>
            <a:endParaRPr lang="en-US" dirty="0">
              <a:effectLst/>
            </a:endParaRPr>
          </a:p>
        </p:txBody>
      </p:sp>
    </p:spTree>
    <p:extLst>
      <p:ext uri="{BB962C8B-B14F-4D97-AF65-F5344CB8AC3E}">
        <p14:creationId xmlns:p14="http://schemas.microsoft.com/office/powerpoint/2010/main" val="3259998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normAutofit/>
          </a:bodyPr>
          <a:lstStyle/>
          <a:p>
            <a:r>
              <a:rPr lang="en-US" dirty="0">
                <a:solidFill>
                  <a:srgbClr val="004D86"/>
                </a:solidFill>
              </a:rPr>
              <a:t>Truth-in-Lending </a:t>
            </a:r>
          </a:p>
        </p:txBody>
      </p:sp>
      <p:sp>
        <p:nvSpPr>
          <p:cNvPr id="141315" name="Rectangle 3"/>
          <p:cNvSpPr>
            <a:spLocks noGrp="1" noChangeArrowheads="1"/>
          </p:cNvSpPr>
          <p:nvPr>
            <p:ph idx="1"/>
          </p:nvPr>
        </p:nvSpPr>
        <p:spPr>
          <a:noFill/>
        </p:spPr>
        <p:txBody>
          <a:bodyPr/>
          <a:lstStyle/>
          <a:p>
            <a:pPr>
              <a:lnSpc>
                <a:spcPct val="90000"/>
              </a:lnSpc>
            </a:pPr>
            <a:r>
              <a:rPr lang="en-US" dirty="0">
                <a:effectLst/>
              </a:rPr>
              <a:t>To fall under the obligations of Truth-in-Lending, an </a:t>
            </a:r>
            <a:r>
              <a:rPr lang="en-US" dirty="0" err="1">
                <a:effectLst/>
              </a:rPr>
              <a:t>eyecare</a:t>
            </a:r>
            <a:r>
              <a:rPr lang="en-US" dirty="0">
                <a:effectLst/>
              </a:rPr>
              <a:t> practice must:</a:t>
            </a:r>
          </a:p>
          <a:p>
            <a:pPr>
              <a:lnSpc>
                <a:spcPct val="90000"/>
              </a:lnSpc>
              <a:buFontTx/>
              <a:buNone/>
            </a:pPr>
            <a:endParaRPr lang="en-US" dirty="0">
              <a:effectLst/>
            </a:endParaRPr>
          </a:p>
          <a:p>
            <a:pPr lvl="1">
              <a:lnSpc>
                <a:spcPct val="90000"/>
              </a:lnSpc>
            </a:pPr>
            <a:r>
              <a:rPr lang="en-US" dirty="0">
                <a:effectLst/>
              </a:rPr>
              <a:t>Apply a finance charge to unpaid accounts</a:t>
            </a:r>
          </a:p>
          <a:p>
            <a:pPr lvl="1">
              <a:lnSpc>
                <a:spcPct val="90000"/>
              </a:lnSpc>
              <a:buFontTx/>
              <a:buNone/>
            </a:pPr>
            <a:endParaRPr lang="en-US" dirty="0">
              <a:effectLst/>
            </a:endParaRPr>
          </a:p>
          <a:p>
            <a:pPr lvl="1">
              <a:lnSpc>
                <a:spcPct val="90000"/>
              </a:lnSpc>
            </a:pPr>
            <a:r>
              <a:rPr lang="en-US" dirty="0">
                <a:effectLst/>
              </a:rPr>
              <a:t>Or structure payment from patients in </a:t>
            </a:r>
            <a:r>
              <a:rPr lang="en-US" b="1" dirty="0">
                <a:solidFill>
                  <a:srgbClr val="004D86"/>
                </a:solidFill>
                <a:effectLst/>
              </a:rPr>
              <a:t>more than four installments</a:t>
            </a:r>
            <a:r>
              <a:rPr lang="en-US" dirty="0">
                <a:solidFill>
                  <a:srgbClr val="004D86"/>
                </a:solidFill>
                <a:effectLst/>
              </a:rPr>
              <a:t> </a:t>
            </a:r>
            <a:r>
              <a:rPr lang="en-US" dirty="0">
                <a:effectLst/>
              </a:rPr>
              <a:t>(not including a down payment)</a:t>
            </a:r>
          </a:p>
          <a:p>
            <a:pPr>
              <a:lnSpc>
                <a:spcPct val="90000"/>
              </a:lnSpc>
            </a:pPr>
            <a:endParaRPr lang="en-US" dirty="0">
              <a:effectLst/>
            </a:endParaRPr>
          </a:p>
        </p:txBody>
      </p:sp>
    </p:spTree>
    <p:extLst>
      <p:ext uri="{BB962C8B-B14F-4D97-AF65-F5344CB8AC3E}">
        <p14:creationId xmlns:p14="http://schemas.microsoft.com/office/powerpoint/2010/main" val="4247604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3563" t="14930" r="2732" b="5440"/>
          <a:stretch/>
        </p:blipFill>
        <p:spPr>
          <a:xfrm>
            <a:off x="0" y="1032932"/>
            <a:ext cx="12192000" cy="5825068"/>
          </a:xfrm>
          <a:prstGeom prst="rect">
            <a:avLst/>
          </a:prstGeom>
        </p:spPr>
      </p:pic>
      <p:sp>
        <p:nvSpPr>
          <p:cNvPr id="5" name="Title 4"/>
          <p:cNvSpPr>
            <a:spLocks noGrp="1"/>
          </p:cNvSpPr>
          <p:nvPr>
            <p:ph type="title"/>
          </p:nvPr>
        </p:nvSpPr>
        <p:spPr>
          <a:xfrm>
            <a:off x="838200" y="111124"/>
            <a:ext cx="10515600" cy="921808"/>
          </a:xfrm>
        </p:spPr>
        <p:txBody>
          <a:bodyPr/>
          <a:lstStyle/>
          <a:p>
            <a:pPr algn="ctr"/>
            <a:r>
              <a:rPr lang="en-US" dirty="0"/>
              <a:t>www.reviewob.com</a:t>
            </a:r>
          </a:p>
        </p:txBody>
      </p:sp>
      <p:sp>
        <p:nvSpPr>
          <p:cNvPr id="6" name="Rectangle 5"/>
          <p:cNvSpPr/>
          <p:nvPr/>
        </p:nvSpPr>
        <p:spPr>
          <a:xfrm>
            <a:off x="6096000" y="1744133"/>
            <a:ext cx="5012267" cy="524934"/>
          </a:xfrm>
          <a:prstGeom prst="rect">
            <a:avLst/>
          </a:prstGeom>
          <a:solidFill>
            <a:srgbClr val="224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17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059" t="13078" r="3018" b="10533"/>
          <a:stretch/>
        </p:blipFill>
        <p:spPr>
          <a:xfrm>
            <a:off x="50799" y="1269999"/>
            <a:ext cx="12090400" cy="5588001"/>
          </a:xfrm>
          <a:prstGeom prst="rect">
            <a:avLst/>
          </a:prstGeom>
        </p:spPr>
      </p:pic>
      <p:sp>
        <p:nvSpPr>
          <p:cNvPr id="3" name="Title 2"/>
          <p:cNvSpPr>
            <a:spLocks noGrp="1"/>
          </p:cNvSpPr>
          <p:nvPr>
            <p:ph type="title"/>
          </p:nvPr>
        </p:nvSpPr>
        <p:spPr>
          <a:xfrm>
            <a:off x="838200" y="111127"/>
            <a:ext cx="10515600" cy="1325563"/>
          </a:xfrm>
        </p:spPr>
        <p:txBody>
          <a:bodyPr/>
          <a:lstStyle/>
          <a:p>
            <a:pPr algn="ctr"/>
            <a:r>
              <a:rPr lang="en-US" dirty="0"/>
              <a:t>Page 5 - </a:t>
            </a:r>
            <a:r>
              <a:rPr lang="en-US" dirty="0" err="1"/>
              <a:t>Eyemed</a:t>
            </a:r>
            <a:r>
              <a:rPr lang="en-US" dirty="0"/>
              <a:t>, Davis, VSP</a:t>
            </a:r>
          </a:p>
        </p:txBody>
      </p:sp>
    </p:spTree>
    <p:extLst>
      <p:ext uri="{BB962C8B-B14F-4D97-AF65-F5344CB8AC3E}">
        <p14:creationId xmlns:p14="http://schemas.microsoft.com/office/powerpoint/2010/main" val="2683190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74" y="1651379"/>
            <a:ext cx="5577680" cy="1365730"/>
          </a:xfrm>
        </p:spPr>
        <p:txBody>
          <a:bodyPr>
            <a:normAutofit fontScale="90000"/>
          </a:bodyPr>
          <a:lstStyle/>
          <a:p>
            <a:pPr algn="ctr"/>
            <a:r>
              <a:rPr lang="en-US" dirty="0"/>
              <a:t>We need to learn to speak in </a:t>
            </a:r>
            <a:br>
              <a:rPr lang="en-US" dirty="0"/>
            </a:br>
            <a:r>
              <a:rPr lang="en-US" dirty="0"/>
              <a:t>CONSUMER FRIENDLY LANGUAGE</a:t>
            </a:r>
          </a:p>
        </p:txBody>
      </p:sp>
      <p:sp>
        <p:nvSpPr>
          <p:cNvPr id="3" name="Content Placeholder 2"/>
          <p:cNvSpPr>
            <a:spLocks noGrp="1"/>
          </p:cNvSpPr>
          <p:nvPr>
            <p:ph idx="1"/>
          </p:nvPr>
        </p:nvSpPr>
        <p:spPr>
          <a:xfrm>
            <a:off x="1638164" y="3951453"/>
            <a:ext cx="3848099" cy="2567781"/>
          </a:xfrm>
        </p:spPr>
        <p:txBody>
          <a:bodyPr>
            <a:normAutofit/>
          </a:bodyPr>
          <a:lstStyle/>
          <a:p>
            <a:pPr marL="0" indent="0" algn="ctr">
              <a:buNone/>
            </a:pPr>
            <a:r>
              <a:rPr lang="en-US" sz="2700" b="1" dirty="0">
                <a:solidFill>
                  <a:srgbClr val="002060"/>
                </a:solidFill>
              </a:rPr>
              <a:t>People want to know COMPARATIVE VALUE – “How much am I saving?”</a:t>
            </a:r>
          </a:p>
          <a:p>
            <a:endParaRPr lang="en-US" dirty="0"/>
          </a:p>
        </p:txBody>
      </p:sp>
      <p:pic>
        <p:nvPicPr>
          <p:cNvPr id="13314" name="Picture 2" descr="http://cdn.newsday.com/polopoly_fs/1.3699511.1336165784!/httpImage/image.JPG_gen/derivatives/display_600/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681" y="857252"/>
            <a:ext cx="3566320" cy="516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894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782" y="523911"/>
            <a:ext cx="9190630" cy="1143000"/>
          </a:xfrm>
        </p:spPr>
        <p:txBody>
          <a:bodyPr>
            <a:normAutofit fontScale="90000"/>
          </a:bodyPr>
          <a:lstStyle/>
          <a:p>
            <a:r>
              <a:rPr lang="en-US" b="1" dirty="0">
                <a:solidFill>
                  <a:srgbClr val="C00000"/>
                </a:solidFill>
                <a:latin typeface="+mn-lt"/>
              </a:rPr>
              <a:t>How to Discuss Vision Plans with Patients</a:t>
            </a:r>
          </a:p>
        </p:txBody>
      </p:sp>
      <p:sp>
        <p:nvSpPr>
          <p:cNvPr id="3" name="Content Placeholder 2"/>
          <p:cNvSpPr>
            <a:spLocks noGrp="1"/>
          </p:cNvSpPr>
          <p:nvPr>
            <p:ph idx="1"/>
          </p:nvPr>
        </p:nvSpPr>
        <p:spPr>
          <a:xfrm>
            <a:off x="887105" y="1857978"/>
            <a:ext cx="10040303" cy="4174331"/>
          </a:xfrm>
        </p:spPr>
        <p:txBody>
          <a:bodyPr>
            <a:noAutofit/>
          </a:bodyPr>
          <a:lstStyle/>
          <a:p>
            <a:r>
              <a:rPr lang="en-US" dirty="0"/>
              <a:t>Role play</a:t>
            </a:r>
          </a:p>
          <a:p>
            <a:r>
              <a:rPr lang="en-US" dirty="0"/>
              <a:t>Script</a:t>
            </a:r>
          </a:p>
          <a:p>
            <a:r>
              <a:rPr lang="en-US" dirty="0"/>
              <a:t>Advocate</a:t>
            </a:r>
          </a:p>
          <a:p>
            <a:r>
              <a:rPr lang="en-US" dirty="0"/>
              <a:t>“Maximize your benefits”</a:t>
            </a:r>
          </a:p>
          <a:p>
            <a:r>
              <a:rPr lang="en-US" dirty="0"/>
              <a:t>“You have a great plan that you can use towards all of our frames”</a:t>
            </a:r>
          </a:p>
          <a:p>
            <a:r>
              <a:rPr lang="en-US" dirty="0"/>
              <a:t>“No restrictions”</a:t>
            </a:r>
          </a:p>
          <a:p>
            <a:r>
              <a:rPr lang="en-US" dirty="0"/>
              <a:t>DO NOT sell the lenses first</a:t>
            </a:r>
          </a:p>
          <a:p>
            <a:r>
              <a:rPr lang="en-US" dirty="0"/>
              <a:t>“We don’t make the glasses – it can take up to 2 weeks”</a:t>
            </a:r>
          </a:p>
        </p:txBody>
      </p:sp>
    </p:spTree>
    <p:extLst>
      <p:ext uri="{BB962C8B-B14F-4D97-AF65-F5344CB8AC3E}">
        <p14:creationId xmlns:p14="http://schemas.microsoft.com/office/powerpoint/2010/main" val="3618290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556" t="13603" r="27400" b="13051"/>
          <a:stretch/>
        </p:blipFill>
        <p:spPr>
          <a:xfrm>
            <a:off x="887105" y="94462"/>
            <a:ext cx="10340245" cy="6763538"/>
          </a:xfrm>
          <a:prstGeom prst="rect">
            <a:avLst/>
          </a:prstGeom>
        </p:spPr>
      </p:pic>
    </p:spTree>
    <p:extLst>
      <p:ext uri="{BB962C8B-B14F-4D97-AF65-F5344CB8AC3E}">
        <p14:creationId xmlns:p14="http://schemas.microsoft.com/office/powerpoint/2010/main" val="2778186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866" t="12316" r="25127" b="12868"/>
          <a:stretch/>
        </p:blipFill>
        <p:spPr>
          <a:xfrm>
            <a:off x="1083439" y="245660"/>
            <a:ext cx="9957600" cy="6443154"/>
          </a:xfrm>
          <a:prstGeom prst="rect">
            <a:avLst/>
          </a:prstGeom>
        </p:spPr>
      </p:pic>
    </p:spTree>
    <p:extLst>
      <p:ext uri="{BB962C8B-B14F-4D97-AF65-F5344CB8AC3E}">
        <p14:creationId xmlns:p14="http://schemas.microsoft.com/office/powerpoint/2010/main" val="3841665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505" t="39154" r="14723" b="22610"/>
          <a:stretch/>
        </p:blipFill>
        <p:spPr>
          <a:xfrm>
            <a:off x="3048000" y="394448"/>
            <a:ext cx="5898776" cy="5824106"/>
          </a:xfrm>
          <a:prstGeom prst="rect">
            <a:avLst/>
          </a:prstGeom>
        </p:spPr>
      </p:pic>
    </p:spTree>
    <p:extLst>
      <p:ext uri="{BB962C8B-B14F-4D97-AF65-F5344CB8AC3E}">
        <p14:creationId xmlns:p14="http://schemas.microsoft.com/office/powerpoint/2010/main" val="677419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9051889">
            <a:off x="-340658" y="2141328"/>
            <a:ext cx="6858000" cy="1325563"/>
          </a:xfrm>
        </p:spPr>
        <p:txBody>
          <a:bodyPr/>
          <a:lstStyle/>
          <a:p>
            <a:pPr algn="ctr"/>
            <a:r>
              <a:rPr lang="en-US" dirty="0"/>
              <a:t>How to make a profit with managed care vision plans</a:t>
            </a:r>
          </a:p>
        </p:txBody>
      </p:sp>
      <p:graphicFrame>
        <p:nvGraphicFramePr>
          <p:cNvPr id="4" name="Content Placeholder 3"/>
          <p:cNvGraphicFramePr>
            <a:graphicFrameLocks noGrp="1"/>
          </p:cNvGraphicFramePr>
          <p:nvPr>
            <p:ph idx="4294967295"/>
            <p:extLst/>
          </p:nvPr>
        </p:nvGraphicFramePr>
        <p:xfrm>
          <a:off x="1936376" y="578970"/>
          <a:ext cx="11953875" cy="5732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994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905000" y="228600"/>
            <a:ext cx="8153400" cy="5942456"/>
          </a:xfrm>
          <a:prstGeom prst="cloud">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40000"/>
                  <a:lumOff val="60000"/>
                </a:schemeClr>
              </a:solidFill>
            </a:endParaRPr>
          </a:p>
        </p:txBody>
      </p:sp>
      <p:sp>
        <p:nvSpPr>
          <p:cNvPr id="33797" name="Content Placeholder 2"/>
          <p:cNvSpPr>
            <a:spLocks noGrp="1"/>
          </p:cNvSpPr>
          <p:nvPr>
            <p:ph idx="1"/>
          </p:nvPr>
        </p:nvSpPr>
        <p:spPr>
          <a:xfrm>
            <a:off x="2095500" y="1371600"/>
            <a:ext cx="8229600" cy="3962400"/>
          </a:xfrm>
        </p:spPr>
        <p:txBody>
          <a:bodyPr/>
          <a:lstStyle/>
          <a:p>
            <a:pPr algn="ctr">
              <a:buFont typeface="Wingdings 2" pitchFamily="18" charset="2"/>
              <a:buNone/>
            </a:pPr>
            <a:endParaRPr lang="en-US" sz="4800" dirty="0"/>
          </a:p>
          <a:p>
            <a:pPr algn="ctr">
              <a:buFont typeface="Wingdings 2" pitchFamily="18" charset="2"/>
              <a:buNone/>
            </a:pPr>
            <a:r>
              <a:rPr lang="en-US" sz="4800" dirty="0"/>
              <a:t>Money IN</a:t>
            </a:r>
          </a:p>
          <a:p>
            <a:pPr algn="ctr">
              <a:spcAft>
                <a:spcPts val="3000"/>
              </a:spcAft>
              <a:buNone/>
            </a:pPr>
            <a:r>
              <a:rPr lang="en-US" sz="4800" dirty="0"/>
              <a:t>Money OUT</a:t>
            </a:r>
          </a:p>
          <a:p>
            <a:pPr algn="ctr">
              <a:buFont typeface="Wingdings 2" pitchFamily="18" charset="2"/>
              <a:buNone/>
            </a:pPr>
            <a:r>
              <a:rPr lang="en-US" sz="4800" dirty="0"/>
              <a:t>Money LEFT OVER</a:t>
            </a:r>
          </a:p>
        </p:txBody>
      </p:sp>
      <p:cxnSp>
        <p:nvCxnSpPr>
          <p:cNvPr id="7" name="Straight Connector 6"/>
          <p:cNvCxnSpPr/>
          <p:nvPr/>
        </p:nvCxnSpPr>
        <p:spPr>
          <a:xfrm>
            <a:off x="4088985" y="4022832"/>
            <a:ext cx="4267200" cy="15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542155"/>
            <a:ext cx="4572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32B49594-4BC3-4EBB-A436-AB1C6A4E736E}" type="slidenum">
              <a:rPr lang="en-US" smtClean="0"/>
              <a:pPr>
                <a:defRPr/>
              </a:pPr>
              <a:t>18</a:t>
            </a:fld>
            <a:endParaRPr lang="en-US" dirty="0"/>
          </a:p>
        </p:txBody>
      </p:sp>
    </p:spTree>
    <p:extLst>
      <p:ext uri="{BB962C8B-B14F-4D97-AF65-F5344CB8AC3E}">
        <p14:creationId xmlns:p14="http://schemas.microsoft.com/office/powerpoint/2010/main" val="1363227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23454" y="134480"/>
            <a:ext cx="10931237" cy="6723520"/>
            <a:chOff x="623454" y="134480"/>
            <a:chExt cx="10931237" cy="6723520"/>
          </a:xfrm>
        </p:grpSpPr>
        <p:pic>
          <p:nvPicPr>
            <p:cNvPr id="3" name="Picture 2"/>
            <p:cNvPicPr>
              <a:picLocks noChangeAspect="1"/>
            </p:cNvPicPr>
            <p:nvPr/>
          </p:nvPicPr>
          <p:blipFill rotWithShape="1">
            <a:blip r:embed="rId2"/>
            <a:srcRect l="3787" t="8238" r="17097" b="5209"/>
            <a:stretch/>
          </p:blipFill>
          <p:spPr>
            <a:xfrm>
              <a:off x="623454" y="134480"/>
              <a:ext cx="10931237" cy="6723520"/>
            </a:xfrm>
            <a:prstGeom prst="rect">
              <a:avLst/>
            </a:prstGeom>
          </p:spPr>
        </p:pic>
        <p:sp>
          <p:nvSpPr>
            <p:cNvPr id="4" name="Rectangle 3"/>
            <p:cNvSpPr/>
            <p:nvPr/>
          </p:nvSpPr>
          <p:spPr>
            <a:xfrm>
              <a:off x="8354290" y="203755"/>
              <a:ext cx="2078182" cy="22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1505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49" b="5540"/>
          <a:stretch/>
        </p:blipFill>
        <p:spPr>
          <a:xfrm>
            <a:off x="-27963" y="0"/>
            <a:ext cx="13938647" cy="6858000"/>
          </a:xfrm>
          <a:prstGeom prst="rect">
            <a:avLst/>
          </a:prstGeom>
        </p:spPr>
      </p:pic>
    </p:spTree>
    <p:extLst>
      <p:ext uri="{BB962C8B-B14F-4D97-AF65-F5344CB8AC3E}">
        <p14:creationId xmlns:p14="http://schemas.microsoft.com/office/powerpoint/2010/main" val="4061181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Manage your return to the office</a:t>
            </a:r>
          </a:p>
        </p:txBody>
      </p:sp>
      <p:pic>
        <p:nvPicPr>
          <p:cNvPr id="20482" name="Picture 2" descr="http://www.caveylaw.com/wp-content/uploads/2012/06/return-to-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73" y="2475426"/>
            <a:ext cx="11280865" cy="365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9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955online.com/webroot/955editorfiles/Steps_to_suc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188" y="726141"/>
            <a:ext cx="8175812" cy="6131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876698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data2.whicdn.com/images/5349099/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705"/>
            <a:ext cx="12192000" cy="6877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7164" y="578224"/>
            <a:ext cx="6633739" cy="1938992"/>
          </a:xfrm>
          <a:prstGeom prst="rect">
            <a:avLst/>
          </a:prstGeom>
          <a:noFill/>
        </p:spPr>
        <p:txBody>
          <a:bodyPr wrap="none" rtlCol="0">
            <a:spAutoFit/>
          </a:bodyPr>
          <a:lstStyle/>
          <a:p>
            <a:pPr algn="ctr"/>
            <a:r>
              <a:rPr lang="en-US" sz="6000" dirty="0">
                <a:solidFill>
                  <a:srgbClr val="FFFF00"/>
                </a:solidFill>
              </a:rPr>
              <a:t>You are not alone.</a:t>
            </a:r>
          </a:p>
          <a:p>
            <a:pPr algn="ctr"/>
            <a:r>
              <a:rPr lang="en-US" sz="6000" dirty="0">
                <a:solidFill>
                  <a:srgbClr val="FFFF00"/>
                </a:solidFill>
              </a:rPr>
              <a:t>We are here to help!</a:t>
            </a:r>
          </a:p>
        </p:txBody>
      </p:sp>
    </p:spTree>
    <p:extLst>
      <p:ext uri="{BB962C8B-B14F-4D97-AF65-F5344CB8AC3E}">
        <p14:creationId xmlns:p14="http://schemas.microsoft.com/office/powerpoint/2010/main" val="1893120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905000" y="228600"/>
            <a:ext cx="8153400" cy="5942456"/>
          </a:xfrm>
          <a:prstGeom prst="cloud">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40000"/>
                  <a:lumOff val="60000"/>
                </a:schemeClr>
              </a:solidFill>
            </a:endParaRPr>
          </a:p>
        </p:txBody>
      </p:sp>
      <p:sp>
        <p:nvSpPr>
          <p:cNvPr id="33797" name="Content Placeholder 2"/>
          <p:cNvSpPr>
            <a:spLocks noGrp="1"/>
          </p:cNvSpPr>
          <p:nvPr>
            <p:ph idx="1"/>
          </p:nvPr>
        </p:nvSpPr>
        <p:spPr>
          <a:xfrm>
            <a:off x="2095500" y="1371600"/>
            <a:ext cx="8229600" cy="3962400"/>
          </a:xfrm>
        </p:spPr>
        <p:txBody>
          <a:bodyPr/>
          <a:lstStyle/>
          <a:p>
            <a:pPr algn="ctr">
              <a:buFont typeface="Wingdings 2" pitchFamily="18" charset="2"/>
              <a:buNone/>
            </a:pPr>
            <a:endParaRPr lang="en-US" sz="4800" dirty="0"/>
          </a:p>
          <a:p>
            <a:pPr algn="ctr">
              <a:buFont typeface="Wingdings 2" pitchFamily="18" charset="2"/>
              <a:buNone/>
            </a:pPr>
            <a:r>
              <a:rPr lang="en-US" sz="4800" dirty="0"/>
              <a:t>Total Gross Collections</a:t>
            </a:r>
          </a:p>
          <a:p>
            <a:pPr algn="ctr">
              <a:spcAft>
                <a:spcPts val="3000"/>
              </a:spcAft>
              <a:buNone/>
            </a:pPr>
            <a:r>
              <a:rPr lang="en-US" sz="4800" dirty="0"/>
              <a:t>Total Expenses</a:t>
            </a:r>
          </a:p>
          <a:p>
            <a:pPr algn="ctr">
              <a:buFont typeface="Wingdings 2" pitchFamily="18" charset="2"/>
              <a:buNone/>
            </a:pPr>
            <a:r>
              <a:rPr lang="en-US" sz="4800" dirty="0"/>
              <a:t>Net</a:t>
            </a:r>
          </a:p>
        </p:txBody>
      </p:sp>
      <p:cxnSp>
        <p:nvCxnSpPr>
          <p:cNvPr id="7" name="Straight Connector 6"/>
          <p:cNvCxnSpPr/>
          <p:nvPr/>
        </p:nvCxnSpPr>
        <p:spPr>
          <a:xfrm>
            <a:off x="4088985" y="4022832"/>
            <a:ext cx="4267200" cy="15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542155"/>
            <a:ext cx="4572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32B49594-4BC3-4EBB-A436-AB1C6A4E736E}" type="slidenum">
              <a:rPr lang="en-US" smtClean="0"/>
              <a:pPr>
                <a:defRPr/>
              </a:pPr>
              <a:t>19</a:t>
            </a:fld>
            <a:endParaRPr lang="en-US" dirty="0"/>
          </a:p>
        </p:txBody>
      </p:sp>
    </p:spTree>
    <p:extLst>
      <p:ext uri="{BB962C8B-B14F-4D97-AF65-F5344CB8AC3E}">
        <p14:creationId xmlns:p14="http://schemas.microsoft.com/office/powerpoint/2010/main" val="2008592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This power point presentation was created by </a:t>
            </a:r>
          </a:p>
          <a:p>
            <a:pPr marL="0" indent="0" algn="ctr">
              <a:buNone/>
            </a:pPr>
            <a:endParaRPr lang="en-US" dirty="0"/>
          </a:p>
          <a:p>
            <a:pPr marL="0" indent="0" algn="ctr">
              <a:buNone/>
            </a:pPr>
            <a:r>
              <a:rPr lang="en-US" b="1" i="1" dirty="0"/>
              <a:t>Mark R. Wright, OD, FCOVD</a:t>
            </a:r>
          </a:p>
          <a:p>
            <a:pPr marL="0" indent="0" algn="ctr">
              <a:buNone/>
            </a:pPr>
            <a:endParaRPr lang="en-US" dirty="0"/>
          </a:p>
          <a:p>
            <a:pPr marL="0" indent="0" algn="ctr">
              <a:buNone/>
            </a:pPr>
            <a:r>
              <a:rPr lang="en-US" sz="1350" dirty="0"/>
              <a:t>Copyright 2016 – Progressive Publishing Company – All rights reserved</a:t>
            </a:r>
          </a:p>
        </p:txBody>
      </p:sp>
    </p:spTree>
    <p:extLst>
      <p:ext uri="{BB962C8B-B14F-4D97-AF65-F5344CB8AC3E}">
        <p14:creationId xmlns:p14="http://schemas.microsoft.com/office/powerpoint/2010/main" val="100596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905000" y="228600"/>
            <a:ext cx="8153400" cy="5942456"/>
          </a:xfrm>
          <a:prstGeom prst="cloud">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40000"/>
                  <a:lumOff val="60000"/>
                </a:schemeClr>
              </a:solidFill>
            </a:endParaRPr>
          </a:p>
        </p:txBody>
      </p:sp>
      <p:sp>
        <p:nvSpPr>
          <p:cNvPr id="33797" name="Content Placeholder 2"/>
          <p:cNvSpPr>
            <a:spLocks noGrp="1"/>
          </p:cNvSpPr>
          <p:nvPr>
            <p:ph idx="1"/>
          </p:nvPr>
        </p:nvSpPr>
        <p:spPr>
          <a:xfrm>
            <a:off x="2095500" y="1371600"/>
            <a:ext cx="8229600" cy="3962400"/>
          </a:xfrm>
        </p:spPr>
        <p:txBody>
          <a:bodyPr/>
          <a:lstStyle/>
          <a:p>
            <a:pPr algn="ctr">
              <a:buFont typeface="Wingdings 2" pitchFamily="18" charset="2"/>
              <a:buNone/>
            </a:pPr>
            <a:endParaRPr lang="en-US" sz="4800" dirty="0"/>
          </a:p>
          <a:p>
            <a:pPr algn="ctr">
              <a:buFont typeface="Wingdings 2" pitchFamily="18" charset="2"/>
              <a:buNone/>
            </a:pPr>
            <a:r>
              <a:rPr lang="en-US" sz="4800" dirty="0"/>
              <a:t>Money IN</a:t>
            </a:r>
          </a:p>
          <a:p>
            <a:pPr algn="ctr">
              <a:spcAft>
                <a:spcPts val="3000"/>
              </a:spcAft>
              <a:buNone/>
            </a:pPr>
            <a:r>
              <a:rPr lang="en-US" sz="4800" dirty="0"/>
              <a:t>Money OUT</a:t>
            </a:r>
          </a:p>
          <a:p>
            <a:pPr algn="ctr">
              <a:buFont typeface="Wingdings 2" pitchFamily="18" charset="2"/>
              <a:buNone/>
            </a:pPr>
            <a:r>
              <a:rPr lang="en-US" sz="4800" dirty="0"/>
              <a:t>Money LEFT OVER</a:t>
            </a:r>
          </a:p>
        </p:txBody>
      </p:sp>
      <p:cxnSp>
        <p:nvCxnSpPr>
          <p:cNvPr id="7" name="Straight Connector 6"/>
          <p:cNvCxnSpPr/>
          <p:nvPr/>
        </p:nvCxnSpPr>
        <p:spPr>
          <a:xfrm>
            <a:off x="4088985" y="4022832"/>
            <a:ext cx="4267200" cy="15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542155"/>
            <a:ext cx="4572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32B49594-4BC3-4EBB-A436-AB1C6A4E736E}" type="slidenum">
              <a:rPr lang="en-US" smtClean="0"/>
              <a:pPr>
                <a:defRPr/>
              </a:pPr>
              <a:t>20</a:t>
            </a:fld>
            <a:endParaRPr lang="en-US" dirty="0"/>
          </a:p>
        </p:txBody>
      </p:sp>
      <p:sp>
        <p:nvSpPr>
          <p:cNvPr id="2" name="Left Arrow 1"/>
          <p:cNvSpPr/>
          <p:nvPr/>
        </p:nvSpPr>
        <p:spPr>
          <a:xfrm>
            <a:off x="7623088" y="2120463"/>
            <a:ext cx="733097" cy="788275"/>
          </a:xfrm>
          <a:prstGeom prst="leftArrow">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016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viewbiz.net/wp-content/uploads/2011/04/RevenueStreams.jpg"/>
          <p:cNvPicPr>
            <a:picLocks noChangeAspect="1" noChangeArrowheads="1"/>
          </p:cNvPicPr>
          <p:nvPr/>
        </p:nvPicPr>
        <p:blipFill rotWithShape="1">
          <a:blip r:embed="rId2">
            <a:extLst>
              <a:ext uri="{28A0092B-C50C-407E-A947-70E740481C1C}">
                <a14:useLocalDpi xmlns:a14="http://schemas.microsoft.com/office/drawing/2010/main" val="0"/>
              </a:ext>
            </a:extLst>
          </a:blip>
          <a:srcRect t="10663"/>
          <a:stretch/>
        </p:blipFill>
        <p:spPr bwMode="auto">
          <a:xfrm>
            <a:off x="1667863" y="1242204"/>
            <a:ext cx="8580318" cy="5411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0339" y="164986"/>
            <a:ext cx="797013" cy="1077218"/>
          </a:xfrm>
          <a:prstGeom prst="rect">
            <a:avLst/>
          </a:prstGeom>
          <a:noFill/>
        </p:spPr>
        <p:txBody>
          <a:bodyPr wrap="none" rtlCol="0">
            <a:spAutoFit/>
          </a:bodyPr>
          <a:lstStyle/>
          <a:p>
            <a:r>
              <a:rPr lang="en-US" sz="3200" dirty="0"/>
              <a:t>Self</a:t>
            </a:r>
          </a:p>
          <a:p>
            <a:r>
              <a:rPr lang="en-US" sz="3200" dirty="0"/>
              <a:t>Pay</a:t>
            </a:r>
          </a:p>
        </p:txBody>
      </p:sp>
      <p:sp>
        <p:nvSpPr>
          <p:cNvPr id="4" name="TextBox 3"/>
          <p:cNvSpPr txBox="1"/>
          <p:nvPr/>
        </p:nvSpPr>
        <p:spPr>
          <a:xfrm>
            <a:off x="3602961" y="144856"/>
            <a:ext cx="1051057" cy="1077218"/>
          </a:xfrm>
          <a:prstGeom prst="rect">
            <a:avLst/>
          </a:prstGeom>
          <a:noFill/>
        </p:spPr>
        <p:txBody>
          <a:bodyPr wrap="none" rtlCol="0">
            <a:spAutoFit/>
          </a:bodyPr>
          <a:lstStyle/>
          <a:p>
            <a:pPr algn="ctr"/>
            <a:r>
              <a:rPr lang="en-US" sz="3200" dirty="0"/>
              <a:t>3rd</a:t>
            </a:r>
          </a:p>
          <a:p>
            <a:pPr algn="ctr"/>
            <a:r>
              <a:rPr lang="en-US" sz="3200" dirty="0"/>
              <a:t>Party</a:t>
            </a:r>
          </a:p>
        </p:txBody>
      </p:sp>
      <p:sp>
        <p:nvSpPr>
          <p:cNvPr id="5" name="TextBox 4"/>
          <p:cNvSpPr txBox="1"/>
          <p:nvPr/>
        </p:nvSpPr>
        <p:spPr>
          <a:xfrm>
            <a:off x="5260368" y="411208"/>
            <a:ext cx="1077539" cy="584775"/>
          </a:xfrm>
          <a:prstGeom prst="rect">
            <a:avLst/>
          </a:prstGeom>
          <a:noFill/>
        </p:spPr>
        <p:txBody>
          <a:bodyPr wrap="none" rtlCol="0">
            <a:spAutoFit/>
          </a:bodyPr>
          <a:lstStyle/>
          <a:p>
            <a:pPr algn="ctr"/>
            <a:r>
              <a:rPr lang="en-US" sz="3200" dirty="0"/>
              <a:t>Clinic</a:t>
            </a:r>
          </a:p>
        </p:txBody>
      </p:sp>
      <p:sp>
        <p:nvSpPr>
          <p:cNvPr id="6" name="TextBox 5"/>
          <p:cNvSpPr txBox="1"/>
          <p:nvPr/>
        </p:nvSpPr>
        <p:spPr>
          <a:xfrm>
            <a:off x="6823550" y="411207"/>
            <a:ext cx="1365695" cy="584775"/>
          </a:xfrm>
          <a:prstGeom prst="rect">
            <a:avLst/>
          </a:prstGeom>
          <a:noFill/>
        </p:spPr>
        <p:txBody>
          <a:bodyPr wrap="none" rtlCol="0">
            <a:spAutoFit/>
          </a:bodyPr>
          <a:lstStyle/>
          <a:p>
            <a:pPr algn="ctr"/>
            <a:r>
              <a:rPr lang="en-US" sz="3200" dirty="0"/>
              <a:t>Optical</a:t>
            </a:r>
          </a:p>
        </p:txBody>
      </p:sp>
      <p:sp>
        <p:nvSpPr>
          <p:cNvPr id="7" name="TextBox 6"/>
          <p:cNvSpPr txBox="1"/>
          <p:nvPr/>
        </p:nvSpPr>
        <p:spPr>
          <a:xfrm>
            <a:off x="8844807" y="411206"/>
            <a:ext cx="737702" cy="584775"/>
          </a:xfrm>
          <a:prstGeom prst="rect">
            <a:avLst/>
          </a:prstGeom>
          <a:noFill/>
        </p:spPr>
        <p:txBody>
          <a:bodyPr wrap="none" rtlCol="0">
            <a:spAutoFit/>
          </a:bodyPr>
          <a:lstStyle/>
          <a:p>
            <a:pPr algn="ctr"/>
            <a:r>
              <a:rPr lang="en-US" sz="3200" dirty="0"/>
              <a:t>CLs</a:t>
            </a:r>
          </a:p>
        </p:txBody>
      </p:sp>
      <p:pic>
        <p:nvPicPr>
          <p:cNvPr id="5124" name="Picture 4" descr="http://www.publicdomainprofitcenters.com/images/3d_profit_cen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8772" y="3799405"/>
            <a:ext cx="2166668" cy="2978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5521" y="4365940"/>
            <a:ext cx="4152099" cy="769441"/>
          </a:xfrm>
          <a:prstGeom prst="rect">
            <a:avLst/>
          </a:prstGeom>
          <a:noFill/>
        </p:spPr>
        <p:txBody>
          <a:bodyPr wrap="none" rtlCol="0">
            <a:spAutoFit/>
          </a:bodyPr>
          <a:lstStyle/>
          <a:p>
            <a:r>
              <a:rPr lang="en-US" sz="4400" dirty="0"/>
              <a:t>Revenue Streams</a:t>
            </a:r>
          </a:p>
        </p:txBody>
      </p:sp>
      <p:sp>
        <p:nvSpPr>
          <p:cNvPr id="8" name="TextBox 7"/>
          <p:cNvSpPr txBox="1"/>
          <p:nvPr/>
        </p:nvSpPr>
        <p:spPr>
          <a:xfrm>
            <a:off x="392796" y="4975205"/>
            <a:ext cx="3934506" cy="923330"/>
          </a:xfrm>
          <a:prstGeom prst="rect">
            <a:avLst/>
          </a:prstGeom>
          <a:noFill/>
        </p:spPr>
        <p:txBody>
          <a:bodyPr wrap="square" rtlCol="0">
            <a:spAutoFit/>
          </a:bodyPr>
          <a:lstStyle/>
          <a:p>
            <a:pPr algn="ctr"/>
            <a:r>
              <a:rPr lang="en-US" dirty="0"/>
              <a:t>Revenue streams refer specifically to the individual methods by which money comes into a company</a:t>
            </a:r>
          </a:p>
        </p:txBody>
      </p:sp>
    </p:spTree>
    <p:extLst>
      <p:ext uri="{BB962C8B-B14F-4D97-AF65-F5344CB8AC3E}">
        <p14:creationId xmlns:p14="http://schemas.microsoft.com/office/powerpoint/2010/main" val="3984815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solidFill>
                  <a:srgbClr val="0047D6"/>
                </a:solidFill>
              </a:rPr>
              <a:t>Create Profit Centers</a:t>
            </a:r>
          </a:p>
        </p:txBody>
      </p:sp>
      <p:grpSp>
        <p:nvGrpSpPr>
          <p:cNvPr id="3" name="Group 2"/>
          <p:cNvGrpSpPr/>
          <p:nvPr/>
        </p:nvGrpSpPr>
        <p:grpSpPr>
          <a:xfrm>
            <a:off x="1295400" y="1805151"/>
            <a:ext cx="9601199" cy="4028089"/>
            <a:chOff x="2097471" y="2624959"/>
            <a:chExt cx="7997057" cy="2932386"/>
          </a:xfrm>
        </p:grpSpPr>
        <p:grpSp>
          <p:nvGrpSpPr>
            <p:cNvPr id="14" name="Group 13"/>
            <p:cNvGrpSpPr/>
            <p:nvPr/>
          </p:nvGrpSpPr>
          <p:grpSpPr>
            <a:xfrm>
              <a:off x="2097471" y="2624959"/>
              <a:ext cx="7997057" cy="2932386"/>
              <a:chOff x="599090" y="1269124"/>
              <a:chExt cx="7997057" cy="2932386"/>
            </a:xfrm>
          </p:grpSpPr>
          <p:sp>
            <p:nvSpPr>
              <p:cNvPr id="5" name="Rounded Rectangle 4"/>
              <p:cNvSpPr/>
              <p:nvPr/>
            </p:nvSpPr>
            <p:spPr>
              <a:xfrm>
                <a:off x="599090"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CLINIC</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6" name="Rounded Rectangle 5"/>
              <p:cNvSpPr/>
              <p:nvPr/>
            </p:nvSpPr>
            <p:spPr>
              <a:xfrm>
                <a:off x="3534103"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EYEWEAR</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7" name="Rounded Rectangle 6"/>
              <p:cNvSpPr/>
              <p:nvPr/>
            </p:nvSpPr>
            <p:spPr>
              <a:xfrm>
                <a:off x="6388975"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CLs</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9" name="TextBox 8"/>
              <p:cNvSpPr txBox="1"/>
              <p:nvPr/>
            </p:nvSpPr>
            <p:spPr>
              <a:xfrm>
                <a:off x="651616" y="2248915"/>
                <a:ext cx="561372" cy="1569660"/>
              </a:xfrm>
              <a:prstGeom prst="rect">
                <a:avLst/>
              </a:prstGeom>
              <a:noFill/>
            </p:spPr>
            <p:txBody>
              <a:bodyPr wrap="none" rtlCol="0">
                <a:spAutoFit/>
              </a:bodyPr>
              <a:lstStyle/>
              <a:p>
                <a:r>
                  <a:rPr lang="en-US" sz="9600" dirty="0">
                    <a:solidFill>
                      <a:srgbClr val="0047D6"/>
                    </a:solidFill>
                  </a:rPr>
                  <a:t>-</a:t>
                </a:r>
              </a:p>
            </p:txBody>
          </p:sp>
          <p:sp>
            <p:nvSpPr>
              <p:cNvPr id="11" name="TextBox 10"/>
              <p:cNvSpPr txBox="1"/>
              <p:nvPr/>
            </p:nvSpPr>
            <p:spPr>
              <a:xfrm>
                <a:off x="3593195" y="2248915"/>
                <a:ext cx="561372" cy="1569660"/>
              </a:xfrm>
              <a:prstGeom prst="rect">
                <a:avLst/>
              </a:prstGeom>
              <a:noFill/>
            </p:spPr>
            <p:txBody>
              <a:bodyPr wrap="none" rtlCol="0">
                <a:spAutoFit/>
              </a:bodyPr>
              <a:lstStyle/>
              <a:p>
                <a:r>
                  <a:rPr lang="en-US" sz="9600" dirty="0">
                    <a:solidFill>
                      <a:srgbClr val="0047D6"/>
                    </a:solidFill>
                  </a:rPr>
                  <a:t>-</a:t>
                </a:r>
              </a:p>
            </p:txBody>
          </p:sp>
          <p:sp>
            <p:nvSpPr>
              <p:cNvPr id="12" name="TextBox 11"/>
              <p:cNvSpPr txBox="1"/>
              <p:nvPr/>
            </p:nvSpPr>
            <p:spPr>
              <a:xfrm>
                <a:off x="6469116" y="2248915"/>
                <a:ext cx="561372" cy="1569660"/>
              </a:xfrm>
              <a:prstGeom prst="rect">
                <a:avLst/>
              </a:prstGeom>
              <a:noFill/>
            </p:spPr>
            <p:txBody>
              <a:bodyPr wrap="none" rtlCol="0">
                <a:spAutoFit/>
              </a:bodyPr>
              <a:lstStyle/>
              <a:p>
                <a:r>
                  <a:rPr lang="en-US" sz="9600" dirty="0">
                    <a:solidFill>
                      <a:srgbClr val="0047D6"/>
                    </a:solidFill>
                  </a:rPr>
                  <a:t>-</a:t>
                </a:r>
              </a:p>
            </p:txBody>
          </p:sp>
        </p:grpSp>
        <p:sp>
          <p:nvSpPr>
            <p:cNvPr id="2" name="TextBox 1"/>
            <p:cNvSpPr txBox="1"/>
            <p:nvPr/>
          </p:nvSpPr>
          <p:spPr>
            <a:xfrm>
              <a:off x="2886369" y="2946316"/>
              <a:ext cx="6574682" cy="425707"/>
            </a:xfrm>
            <a:prstGeom prst="rect">
              <a:avLst/>
            </a:prstGeom>
            <a:noFill/>
          </p:spPr>
          <p:txBody>
            <a:bodyPr wrap="none" rtlCol="0">
              <a:spAutoFit/>
            </a:bodyPr>
            <a:lstStyle/>
            <a:p>
              <a:r>
                <a:rPr lang="en-US" sz="3200" dirty="0"/>
                <a:t>38%                              44%                              16%</a:t>
              </a:r>
            </a:p>
          </p:txBody>
        </p:sp>
      </p:grpSp>
    </p:spTree>
    <p:extLst>
      <p:ext uri="{BB962C8B-B14F-4D97-AF65-F5344CB8AC3E}">
        <p14:creationId xmlns:p14="http://schemas.microsoft.com/office/powerpoint/2010/main" val="338527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morenyc.org/sites/default/files/Revenue_0.png"/>
          <p:cNvPicPr>
            <a:picLocks noChangeAspect="1" noChangeArrowheads="1"/>
          </p:cNvPicPr>
          <p:nvPr/>
        </p:nvPicPr>
        <p:blipFill rotWithShape="1">
          <a:blip r:embed="rId2">
            <a:extLst>
              <a:ext uri="{28A0092B-C50C-407E-A947-70E740481C1C}">
                <a14:useLocalDpi xmlns:a14="http://schemas.microsoft.com/office/drawing/2010/main" val="0"/>
              </a:ext>
            </a:extLst>
          </a:blip>
          <a:srcRect l="21790" r="16238"/>
          <a:stretch/>
        </p:blipFill>
        <p:spPr bwMode="auto">
          <a:xfrm>
            <a:off x="946988" y="1349504"/>
            <a:ext cx="3768448" cy="3696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25334" t="35478" r="46693" b="9865"/>
          <a:stretch/>
        </p:blipFill>
        <p:spPr>
          <a:xfrm>
            <a:off x="4948519" y="303121"/>
            <a:ext cx="5629836" cy="6184499"/>
          </a:xfrm>
          <a:prstGeom prst="rect">
            <a:avLst/>
          </a:prstGeom>
        </p:spPr>
      </p:pic>
    </p:spTree>
    <p:extLst>
      <p:ext uri="{BB962C8B-B14F-4D97-AF65-F5344CB8AC3E}">
        <p14:creationId xmlns:p14="http://schemas.microsoft.com/office/powerpoint/2010/main" val="2889851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Title 1"/>
          <p:cNvSpPr>
            <a:spLocks noGrp="1"/>
          </p:cNvSpPr>
          <p:nvPr>
            <p:ph type="title"/>
          </p:nvPr>
        </p:nvSpPr>
        <p:spPr/>
        <p:txBody>
          <a:bodyPr/>
          <a:lstStyle/>
          <a:p>
            <a:r>
              <a:rPr lang="en-US" dirty="0"/>
              <a:t>Direct your accountant</a:t>
            </a:r>
            <a:br>
              <a:rPr lang="en-US" dirty="0"/>
            </a:br>
            <a:r>
              <a:rPr lang="en-US" sz="2000" dirty="0"/>
              <a:t>to arrange the chart of accounts in your practice P&amp;L </a:t>
            </a:r>
          </a:p>
        </p:txBody>
      </p:sp>
      <p:sp>
        <p:nvSpPr>
          <p:cNvPr id="1240067" name="Content Placeholder 2"/>
          <p:cNvSpPr>
            <a:spLocks noGrp="1"/>
          </p:cNvSpPr>
          <p:nvPr>
            <p:ph sz="half" idx="1"/>
          </p:nvPr>
        </p:nvSpPr>
        <p:spPr>
          <a:xfrm>
            <a:off x="838200" y="1825625"/>
            <a:ext cx="5181600" cy="3463706"/>
          </a:xfrm>
        </p:spPr>
        <p:txBody>
          <a:bodyPr>
            <a:normAutofit/>
          </a:bodyPr>
          <a:lstStyle/>
          <a:p>
            <a:r>
              <a:rPr lang="en-US" b="1" i="1" dirty="0">
                <a:solidFill>
                  <a:srgbClr val="000066"/>
                </a:solidFill>
              </a:rPr>
              <a:t>Income/Revenue/Collections</a:t>
            </a:r>
            <a:endParaRPr lang="en-US" dirty="0">
              <a:solidFill>
                <a:srgbClr val="000066"/>
              </a:solidFill>
            </a:endParaRPr>
          </a:p>
          <a:p>
            <a:pPr lvl="1"/>
            <a:r>
              <a:rPr lang="en-US" b="1" dirty="0">
                <a:solidFill>
                  <a:srgbClr val="002F8E"/>
                </a:solidFill>
              </a:rPr>
              <a:t>(38%) </a:t>
            </a:r>
            <a:r>
              <a:rPr lang="en-US" dirty="0"/>
              <a:t>Clinic</a:t>
            </a:r>
          </a:p>
          <a:p>
            <a:pPr lvl="2"/>
            <a:r>
              <a:rPr lang="en-US" b="1" dirty="0">
                <a:solidFill>
                  <a:srgbClr val="002F8E"/>
                </a:solidFill>
              </a:rPr>
              <a:t>(21%) </a:t>
            </a:r>
            <a:r>
              <a:rPr lang="en-US" dirty="0"/>
              <a:t>Vision eye exams</a:t>
            </a:r>
          </a:p>
          <a:p>
            <a:pPr lvl="2">
              <a:spcAft>
                <a:spcPts val="1200"/>
              </a:spcAft>
            </a:pPr>
            <a:r>
              <a:rPr lang="en-US" b="1" dirty="0">
                <a:solidFill>
                  <a:srgbClr val="002F8E"/>
                </a:solidFill>
              </a:rPr>
              <a:t>(17%) </a:t>
            </a:r>
            <a:r>
              <a:rPr lang="en-US" dirty="0"/>
              <a:t>Medical eye care</a:t>
            </a:r>
          </a:p>
          <a:p>
            <a:pPr lvl="1">
              <a:spcAft>
                <a:spcPts val="1200"/>
              </a:spcAft>
            </a:pPr>
            <a:r>
              <a:rPr lang="en-US" b="1" dirty="0">
                <a:solidFill>
                  <a:srgbClr val="002F8E"/>
                </a:solidFill>
              </a:rPr>
              <a:t>(44%) </a:t>
            </a:r>
            <a:r>
              <a:rPr lang="en-US" dirty="0"/>
              <a:t>Eyeglasses</a:t>
            </a:r>
          </a:p>
          <a:p>
            <a:pPr lvl="1">
              <a:spcAft>
                <a:spcPts val="1200"/>
              </a:spcAft>
            </a:pPr>
            <a:r>
              <a:rPr lang="en-US" b="1" dirty="0">
                <a:solidFill>
                  <a:srgbClr val="002F8E"/>
                </a:solidFill>
              </a:rPr>
              <a:t>(16%) </a:t>
            </a:r>
            <a:r>
              <a:rPr lang="en-US" dirty="0"/>
              <a:t>Contact Lenses</a:t>
            </a:r>
          </a:p>
          <a:p>
            <a:pPr lvl="1">
              <a:spcAft>
                <a:spcPts val="1200"/>
              </a:spcAft>
            </a:pPr>
            <a:r>
              <a:rPr lang="en-US" b="1" dirty="0">
                <a:solidFill>
                  <a:srgbClr val="002F8E"/>
                </a:solidFill>
              </a:rPr>
              <a:t>(2%) </a:t>
            </a:r>
            <a:r>
              <a:rPr lang="en-US" dirty="0"/>
              <a:t>Other</a:t>
            </a:r>
          </a:p>
        </p:txBody>
      </p:sp>
      <p:sp>
        <p:nvSpPr>
          <p:cNvPr id="4" name="Content Placeholder 3"/>
          <p:cNvSpPr>
            <a:spLocks noGrp="1"/>
          </p:cNvSpPr>
          <p:nvPr>
            <p:ph sz="half" idx="2"/>
          </p:nvPr>
        </p:nvSpPr>
        <p:spPr>
          <a:xfrm>
            <a:off x="6172200" y="1825625"/>
            <a:ext cx="5181600" cy="3463706"/>
          </a:xfrm>
        </p:spPr>
        <p:txBody>
          <a:bodyPr>
            <a:normAutofit/>
          </a:bodyPr>
          <a:lstStyle/>
          <a:p>
            <a:r>
              <a:rPr lang="en-US" b="1" i="1" dirty="0">
                <a:solidFill>
                  <a:srgbClr val="000066"/>
                </a:solidFill>
              </a:rPr>
              <a:t>Expenses</a:t>
            </a:r>
            <a:endParaRPr lang="en-US" dirty="0">
              <a:solidFill>
                <a:srgbClr val="000066"/>
              </a:solidFill>
            </a:endParaRPr>
          </a:p>
          <a:p>
            <a:pPr lvl="1"/>
            <a:r>
              <a:rPr lang="en-US" sz="2000" dirty="0"/>
              <a:t>COGS</a:t>
            </a:r>
          </a:p>
          <a:p>
            <a:pPr lvl="1"/>
            <a:r>
              <a:rPr lang="en-US" sz="2000" dirty="0"/>
              <a:t>Staff Payroll</a:t>
            </a:r>
          </a:p>
          <a:p>
            <a:pPr lvl="1"/>
            <a:r>
              <a:rPr lang="en-US" sz="2000" dirty="0"/>
              <a:t>Doctor Payroll</a:t>
            </a:r>
          </a:p>
          <a:p>
            <a:pPr lvl="1"/>
            <a:r>
              <a:rPr lang="en-US" sz="2000" dirty="0"/>
              <a:t>Marketing</a:t>
            </a:r>
          </a:p>
          <a:p>
            <a:pPr lvl="1"/>
            <a:r>
              <a:rPr lang="en-US" sz="2000" dirty="0"/>
              <a:t>Clinical Equipment</a:t>
            </a:r>
          </a:p>
          <a:p>
            <a:pPr lvl="1"/>
            <a:r>
              <a:rPr lang="en-US" sz="2000" dirty="0"/>
              <a:t>Occupancy</a:t>
            </a:r>
          </a:p>
          <a:p>
            <a:pPr lvl="1"/>
            <a:r>
              <a:rPr lang="en-US" sz="2000" dirty="0"/>
              <a:t>Overhead</a:t>
            </a:r>
          </a:p>
          <a:p>
            <a:r>
              <a:rPr lang="en-US" b="1" i="1" dirty="0">
                <a:solidFill>
                  <a:srgbClr val="000066"/>
                </a:solidFill>
              </a:rPr>
              <a:t>Net</a:t>
            </a:r>
          </a:p>
          <a:p>
            <a:pPr marL="0" indent="0">
              <a:buNone/>
            </a:pPr>
            <a:endParaRPr lang="en-US" dirty="0">
              <a:solidFill>
                <a:srgbClr val="000066"/>
              </a:solidFill>
            </a:endParaRPr>
          </a:p>
        </p:txBody>
      </p:sp>
      <p:sp>
        <p:nvSpPr>
          <p:cNvPr id="2" name="TextBox 1"/>
          <p:cNvSpPr txBox="1"/>
          <p:nvPr/>
        </p:nvSpPr>
        <p:spPr>
          <a:xfrm>
            <a:off x="0" y="5675586"/>
            <a:ext cx="12192000" cy="584775"/>
          </a:xfrm>
          <a:prstGeom prst="rect">
            <a:avLst/>
          </a:prstGeom>
          <a:noFill/>
        </p:spPr>
        <p:txBody>
          <a:bodyPr wrap="square" rtlCol="0">
            <a:spAutoFit/>
          </a:bodyPr>
          <a:lstStyle/>
          <a:p>
            <a:pPr algn="ctr"/>
            <a:r>
              <a:rPr lang="en-US" sz="3200" b="1" dirty="0">
                <a:solidFill>
                  <a:srgbClr val="002F8E"/>
                </a:solidFill>
              </a:rPr>
              <a:t>Optometric Net = True Net + Doctor Payroll</a:t>
            </a:r>
          </a:p>
        </p:txBody>
      </p:sp>
      <p:sp>
        <p:nvSpPr>
          <p:cNvPr id="3" name="TextBox 2"/>
          <p:cNvSpPr txBox="1"/>
          <p:nvPr/>
        </p:nvSpPr>
        <p:spPr>
          <a:xfrm>
            <a:off x="8962713" y="2246586"/>
            <a:ext cx="671979" cy="2462213"/>
          </a:xfrm>
          <a:prstGeom prst="rect">
            <a:avLst/>
          </a:prstGeom>
          <a:noFill/>
        </p:spPr>
        <p:txBody>
          <a:bodyPr wrap="none" rtlCol="0">
            <a:spAutoFit/>
          </a:bodyPr>
          <a:lstStyle/>
          <a:p>
            <a:r>
              <a:rPr lang="en-US" sz="2200" b="1" dirty="0">
                <a:solidFill>
                  <a:srgbClr val="002F8E"/>
                </a:solidFill>
              </a:rPr>
              <a:t>25%</a:t>
            </a:r>
          </a:p>
          <a:p>
            <a:r>
              <a:rPr lang="en-US" sz="2200" b="1" dirty="0">
                <a:solidFill>
                  <a:srgbClr val="002F8E"/>
                </a:solidFill>
              </a:rPr>
              <a:t>20%</a:t>
            </a:r>
          </a:p>
          <a:p>
            <a:r>
              <a:rPr lang="en-US" sz="2200" b="1" dirty="0">
                <a:solidFill>
                  <a:srgbClr val="002F8E"/>
                </a:solidFill>
              </a:rPr>
              <a:t>20%</a:t>
            </a:r>
          </a:p>
          <a:p>
            <a:r>
              <a:rPr lang="en-US" sz="2200" b="1" dirty="0">
                <a:solidFill>
                  <a:srgbClr val="002F8E"/>
                </a:solidFill>
              </a:rPr>
              <a:t>01%</a:t>
            </a:r>
          </a:p>
          <a:p>
            <a:r>
              <a:rPr lang="en-US" sz="2200" b="1" dirty="0">
                <a:solidFill>
                  <a:srgbClr val="002F8E"/>
                </a:solidFill>
              </a:rPr>
              <a:t>01%</a:t>
            </a:r>
          </a:p>
          <a:p>
            <a:r>
              <a:rPr lang="en-US" sz="2200" b="1" dirty="0">
                <a:solidFill>
                  <a:srgbClr val="002F8E"/>
                </a:solidFill>
              </a:rPr>
              <a:t>08%</a:t>
            </a:r>
          </a:p>
          <a:p>
            <a:r>
              <a:rPr lang="en-US" sz="2200" b="1" dirty="0">
                <a:solidFill>
                  <a:srgbClr val="002F8E"/>
                </a:solidFill>
              </a:rPr>
              <a:t>10%</a:t>
            </a:r>
          </a:p>
        </p:txBody>
      </p:sp>
    </p:spTree>
    <p:extLst>
      <p:ext uri="{BB962C8B-B14F-4D97-AF65-F5344CB8AC3E}">
        <p14:creationId xmlns:p14="http://schemas.microsoft.com/office/powerpoint/2010/main" val="1347240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077200" cy="655638"/>
          </a:xfrm>
        </p:spPr>
        <p:txBody>
          <a:bodyPr>
            <a:normAutofit fontScale="90000"/>
          </a:bodyPr>
          <a:lstStyle/>
          <a:p>
            <a:r>
              <a:rPr lang="en-US" b="1" dirty="0">
                <a:solidFill>
                  <a:srgbClr val="002060"/>
                </a:solidFill>
              </a:rPr>
              <a:t>Increase your top line</a:t>
            </a:r>
          </a:p>
        </p:txBody>
      </p:sp>
      <p:sp>
        <p:nvSpPr>
          <p:cNvPr id="5" name="Up Arrow 4"/>
          <p:cNvSpPr/>
          <p:nvPr/>
        </p:nvSpPr>
        <p:spPr>
          <a:xfrm>
            <a:off x="19812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Up Arrow 6"/>
          <p:cNvSpPr/>
          <p:nvPr/>
        </p:nvSpPr>
        <p:spPr>
          <a:xfrm>
            <a:off x="41148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rot="16200000">
            <a:off x="3257327" y="3064373"/>
            <a:ext cx="3732881" cy="646331"/>
          </a:xfrm>
          <a:prstGeom prst="rect">
            <a:avLst/>
          </a:prstGeom>
          <a:noFill/>
        </p:spPr>
        <p:txBody>
          <a:bodyPr wrap="none" rtlCol="0">
            <a:spAutoFit/>
          </a:bodyPr>
          <a:lstStyle/>
          <a:p>
            <a:r>
              <a:rPr lang="en-US" sz="3600" dirty="0"/>
              <a:t>Per patient income</a:t>
            </a:r>
          </a:p>
        </p:txBody>
      </p:sp>
      <p:sp>
        <p:nvSpPr>
          <p:cNvPr id="9" name="Up Arrow 8"/>
          <p:cNvSpPr/>
          <p:nvPr/>
        </p:nvSpPr>
        <p:spPr>
          <a:xfrm>
            <a:off x="62484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rot="16200000">
            <a:off x="5386478" y="3064373"/>
            <a:ext cx="3668312" cy="646331"/>
          </a:xfrm>
          <a:prstGeom prst="rect">
            <a:avLst/>
          </a:prstGeom>
          <a:noFill/>
        </p:spPr>
        <p:txBody>
          <a:bodyPr wrap="none" rtlCol="0">
            <a:spAutoFit/>
          </a:bodyPr>
          <a:lstStyle/>
          <a:p>
            <a:r>
              <a:rPr lang="en-US" sz="3600" dirty="0"/>
              <a:t>Frequency of visits</a:t>
            </a:r>
          </a:p>
        </p:txBody>
      </p:sp>
      <p:sp>
        <p:nvSpPr>
          <p:cNvPr id="11" name="Up Arrow 10"/>
          <p:cNvSpPr/>
          <p:nvPr/>
        </p:nvSpPr>
        <p:spPr>
          <a:xfrm>
            <a:off x="83820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rot="16200000">
            <a:off x="7638671" y="2884836"/>
            <a:ext cx="3431132" cy="646331"/>
          </a:xfrm>
          <a:prstGeom prst="rect">
            <a:avLst/>
          </a:prstGeom>
          <a:noFill/>
        </p:spPr>
        <p:txBody>
          <a:bodyPr wrap="none" rtlCol="0">
            <a:spAutoFit/>
          </a:bodyPr>
          <a:lstStyle/>
          <a:p>
            <a:r>
              <a:rPr lang="en-US" sz="3600" dirty="0"/>
              <a:t># of new patients</a:t>
            </a:r>
          </a:p>
        </p:txBody>
      </p:sp>
      <p:sp>
        <p:nvSpPr>
          <p:cNvPr id="14" name="TextBox 13"/>
          <p:cNvSpPr txBox="1"/>
          <p:nvPr/>
        </p:nvSpPr>
        <p:spPr>
          <a:xfrm rot="16200000">
            <a:off x="2399402" y="3064372"/>
            <a:ext cx="1029128" cy="646331"/>
          </a:xfrm>
          <a:prstGeom prst="rect">
            <a:avLst/>
          </a:prstGeom>
          <a:noFill/>
        </p:spPr>
        <p:txBody>
          <a:bodyPr wrap="none" rtlCol="0">
            <a:spAutoFit/>
          </a:bodyPr>
          <a:lstStyle/>
          <a:p>
            <a:r>
              <a:rPr lang="en-US" sz="3600" dirty="0"/>
              <a:t>Fees</a:t>
            </a:r>
          </a:p>
        </p:txBody>
      </p:sp>
      <p:sp>
        <p:nvSpPr>
          <p:cNvPr id="13" name="Rounded Rectangle 12"/>
          <p:cNvSpPr/>
          <p:nvPr/>
        </p:nvSpPr>
        <p:spPr>
          <a:xfrm>
            <a:off x="1905000" y="1079500"/>
            <a:ext cx="2209800" cy="480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1"/>
          </p:nvPr>
        </p:nvSpPr>
        <p:spPr/>
        <p:txBody>
          <a:bodyPr/>
          <a:lstStyle/>
          <a:p>
            <a:pPr>
              <a:defRPr/>
            </a:pPr>
            <a:fld id="{A0ED496F-C7E0-4BB4-820B-E8CF3E10FD53}" type="slidenum">
              <a:rPr lang="en-US" smtClean="0"/>
              <a:pPr>
                <a:defRPr/>
              </a:pPr>
              <a:t>25</a:t>
            </a:fld>
            <a:endParaRPr lang="en-US"/>
          </a:p>
        </p:txBody>
      </p:sp>
    </p:spTree>
    <p:extLst>
      <p:ext uri="{BB962C8B-B14F-4D97-AF65-F5344CB8AC3E}">
        <p14:creationId xmlns:p14="http://schemas.microsoft.com/office/powerpoint/2010/main" val="2938415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blog.visabureau.com/blog/image.axd?picture=arrow.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664" y="24275"/>
            <a:ext cx="9124336" cy="5700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5600" y="1828800"/>
            <a:ext cx="6553200" cy="1143000"/>
          </a:xfrm>
        </p:spPr>
        <p:txBody>
          <a:bodyPr>
            <a:normAutofit fontScale="90000"/>
          </a:bodyPr>
          <a:lstStyle/>
          <a:p>
            <a:r>
              <a:rPr lang="en-US" dirty="0"/>
              <a:t>A 10% increase in FEES </a:t>
            </a:r>
            <a:br>
              <a:rPr lang="en-US" dirty="0"/>
            </a:br>
            <a:r>
              <a:rPr lang="en-US" dirty="0"/>
              <a:t>is a 30% increase in NET</a:t>
            </a:r>
          </a:p>
        </p:txBody>
      </p:sp>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26</a:t>
            </a:fld>
            <a:endParaRPr lang="en-US"/>
          </a:p>
        </p:txBody>
      </p:sp>
    </p:spTree>
    <p:extLst>
      <p:ext uri="{BB962C8B-B14F-4D97-AF65-F5344CB8AC3E}">
        <p14:creationId xmlns:p14="http://schemas.microsoft.com/office/powerpoint/2010/main" val="3923827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your greatest fear </a:t>
            </a:r>
            <a:br>
              <a:rPr lang="en-US" dirty="0"/>
            </a:br>
            <a:r>
              <a:rPr lang="en-US" dirty="0"/>
              <a:t>if you raise fees?</a:t>
            </a:r>
          </a:p>
        </p:txBody>
      </p:sp>
      <p:pic>
        <p:nvPicPr>
          <p:cNvPr id="373762" name="Picture 2" descr="http://www.21stcenturymed.org/fear-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9580" y="922446"/>
            <a:ext cx="5791200" cy="561646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27</a:t>
            </a:fld>
            <a:endParaRPr lang="en-US"/>
          </a:p>
        </p:txBody>
      </p:sp>
    </p:spTree>
    <p:extLst>
      <p:ext uri="{BB962C8B-B14F-4D97-AF65-F5344CB8AC3E}">
        <p14:creationId xmlns:p14="http://schemas.microsoft.com/office/powerpoint/2010/main" val="3712155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descr="http://2.bp.blogspot.com/_GxtERjRL78A/Sl7Lrfi42aI/AAAAAAAAB3Q/hDMmPLSHYV4/s400/leav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502" y="19596"/>
            <a:ext cx="9173498" cy="684577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pPr>
              <a:defRPr/>
            </a:pPr>
            <a:fld id="{2A657F9F-2681-4C28-BB78-2A904A6FAF3F}" type="slidenum">
              <a:rPr lang="en-US" smtClean="0"/>
              <a:pPr>
                <a:defRPr/>
              </a:pPr>
              <a:t>28</a:t>
            </a:fld>
            <a:endParaRPr lang="en-US"/>
          </a:p>
        </p:txBody>
      </p:sp>
    </p:spTree>
    <p:extLst>
      <p:ext uri="{BB962C8B-B14F-4D97-AF65-F5344CB8AC3E}">
        <p14:creationId xmlns:p14="http://schemas.microsoft.com/office/powerpoint/2010/main" val="2856497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http://www.newhomessection.com/blog/wp-content/plugins/2009/10/home-sales-increa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587" y="-36655"/>
            <a:ext cx="9178413" cy="68897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981200" y="274638"/>
            <a:ext cx="5410200" cy="1143000"/>
          </a:xfrm>
        </p:spPr>
        <p:txBody>
          <a:bodyPr>
            <a:normAutofit fontScale="90000"/>
          </a:bodyPr>
          <a:lstStyle/>
          <a:p>
            <a:r>
              <a:rPr lang="en-US" dirty="0">
                <a:solidFill>
                  <a:schemeClr val="accent6">
                    <a:lumMod val="50000"/>
                  </a:schemeClr>
                </a:solidFill>
              </a:rPr>
              <a:t>Manage by numbers, </a:t>
            </a:r>
            <a:br>
              <a:rPr lang="en-US" dirty="0">
                <a:solidFill>
                  <a:schemeClr val="accent6">
                    <a:lumMod val="50000"/>
                  </a:schemeClr>
                </a:solidFill>
              </a:rPr>
            </a:br>
            <a:r>
              <a:rPr lang="en-US" dirty="0">
                <a:solidFill>
                  <a:schemeClr val="accent6">
                    <a:lumMod val="50000"/>
                  </a:schemeClr>
                </a:solidFill>
              </a:rPr>
              <a:t>not emotion</a:t>
            </a:r>
          </a:p>
        </p:txBody>
      </p:sp>
      <p:sp>
        <p:nvSpPr>
          <p:cNvPr id="5" name="Content Placeholder 4"/>
          <p:cNvSpPr>
            <a:spLocks noGrp="1"/>
          </p:cNvSpPr>
          <p:nvPr>
            <p:ph idx="1"/>
          </p:nvPr>
        </p:nvSpPr>
        <p:spPr>
          <a:xfrm>
            <a:off x="3124200" y="1752600"/>
            <a:ext cx="6705600" cy="4267200"/>
          </a:xfrm>
        </p:spPr>
        <p:txBody>
          <a:bodyPr/>
          <a:lstStyle/>
          <a:p>
            <a:r>
              <a:rPr lang="en-US" dirty="0"/>
              <a:t>10% </a:t>
            </a:r>
            <a:r>
              <a:rPr lang="en-US" b="1" dirty="0"/>
              <a:t>increase</a:t>
            </a:r>
            <a:r>
              <a:rPr lang="en-US" dirty="0"/>
              <a:t> in fees</a:t>
            </a:r>
          </a:p>
          <a:p>
            <a:r>
              <a:rPr lang="en-US" dirty="0"/>
              <a:t>30% </a:t>
            </a:r>
            <a:r>
              <a:rPr lang="en-US" b="1" dirty="0"/>
              <a:t>increase</a:t>
            </a:r>
            <a:r>
              <a:rPr lang="en-US" dirty="0"/>
              <a:t> in net</a:t>
            </a:r>
          </a:p>
          <a:p>
            <a:r>
              <a:rPr lang="en-US" dirty="0"/>
              <a:t>3-5% of your patients leave</a:t>
            </a:r>
          </a:p>
          <a:p>
            <a:r>
              <a:rPr lang="en-US" dirty="0"/>
              <a:t>10% leave</a:t>
            </a:r>
          </a:p>
          <a:p>
            <a:r>
              <a:rPr lang="en-US" dirty="0"/>
              <a:t>90% stay</a:t>
            </a:r>
          </a:p>
          <a:p>
            <a:r>
              <a:rPr lang="en-US" dirty="0"/>
              <a:t>You have a 27% </a:t>
            </a:r>
            <a:r>
              <a:rPr lang="en-US" b="1" u="sng" dirty="0"/>
              <a:t>increase</a:t>
            </a:r>
            <a:r>
              <a:rPr lang="en-US" dirty="0"/>
              <a:t> in net</a:t>
            </a:r>
          </a:p>
        </p:txBody>
      </p:sp>
      <p:sp>
        <p:nvSpPr>
          <p:cNvPr id="6" name="Slide Number Placeholder 5"/>
          <p:cNvSpPr>
            <a:spLocks noGrp="1"/>
          </p:cNvSpPr>
          <p:nvPr>
            <p:ph type="sldNum" sz="quarter" idx="11"/>
          </p:nvPr>
        </p:nvSpPr>
        <p:spPr/>
        <p:txBody>
          <a:bodyPr/>
          <a:lstStyle/>
          <a:p>
            <a:pPr>
              <a:defRPr/>
            </a:pPr>
            <a:fld id="{32B49594-4BC3-4EBB-A436-AB1C6A4E736E}" type="slidenum">
              <a:rPr lang="en-US" smtClean="0"/>
              <a:pPr>
                <a:defRPr/>
              </a:pPr>
              <a:t>29</a:t>
            </a:fld>
            <a:endParaRPr lang="en-US"/>
          </a:p>
        </p:txBody>
      </p:sp>
    </p:spTree>
    <p:extLst>
      <p:ext uri="{BB962C8B-B14F-4D97-AF65-F5344CB8AC3E}">
        <p14:creationId xmlns:p14="http://schemas.microsoft.com/office/powerpoint/2010/main" val="1865183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103586" y="197069"/>
            <a:ext cx="8229600" cy="1143000"/>
          </a:xfrm>
        </p:spPr>
        <p:txBody>
          <a:bodyPr/>
          <a:lstStyle/>
          <a:p>
            <a:pPr eaLnBrk="1" hangingPunct="1"/>
            <a:r>
              <a:rPr lang="en-US" dirty="0">
                <a:solidFill>
                  <a:srgbClr val="002060"/>
                </a:solidFill>
              </a:rPr>
              <a:t>Mark Wright, OD, FCOVD</a:t>
            </a:r>
          </a:p>
        </p:txBody>
      </p:sp>
      <p:sp>
        <p:nvSpPr>
          <p:cNvPr id="157699" name="Rectangle 3"/>
          <p:cNvSpPr>
            <a:spLocks noGrp="1" noChangeArrowheads="1"/>
          </p:cNvSpPr>
          <p:nvPr>
            <p:ph type="body" sz="half" idx="4294967295"/>
          </p:nvPr>
        </p:nvSpPr>
        <p:spPr>
          <a:xfrm>
            <a:off x="4800600" y="1269124"/>
            <a:ext cx="7035085" cy="5273562"/>
          </a:xfrm>
        </p:spPr>
        <p:txBody>
          <a:bodyPr>
            <a:normAutofit fontScale="92500" lnSpcReduction="20000"/>
          </a:bodyPr>
          <a:lstStyle/>
          <a:p>
            <a:pPr>
              <a:spcBef>
                <a:spcPts val="0"/>
              </a:spcBef>
            </a:pPr>
            <a:r>
              <a:rPr lang="en-US" sz="2400" b="1" dirty="0"/>
              <a:t>CEO: Pathways to Success for Optometrists</a:t>
            </a:r>
          </a:p>
          <a:p>
            <a:pPr lvl="1">
              <a:spcBef>
                <a:spcPts val="0"/>
              </a:spcBef>
              <a:spcAft>
                <a:spcPts val="1800"/>
              </a:spcAft>
            </a:pPr>
            <a:r>
              <a:rPr lang="en-US" sz="2600" b="1" dirty="0">
                <a:solidFill>
                  <a:srgbClr val="0070C0"/>
                </a:solidFill>
              </a:rPr>
              <a:t>mwright@pathways-o.com</a:t>
            </a:r>
          </a:p>
          <a:p>
            <a:pPr>
              <a:spcBef>
                <a:spcPts val="0"/>
              </a:spcBef>
            </a:pPr>
            <a:r>
              <a:rPr lang="en-US" sz="2400" b="1" dirty="0"/>
              <a:t>Editor: Review of Optometric Business</a:t>
            </a:r>
          </a:p>
          <a:p>
            <a:pPr lvl="1">
              <a:spcBef>
                <a:spcPts val="0"/>
              </a:spcBef>
              <a:spcAft>
                <a:spcPts val="1800"/>
              </a:spcAft>
            </a:pPr>
            <a:r>
              <a:rPr lang="en-US" sz="2600" b="1" dirty="0">
                <a:solidFill>
                  <a:srgbClr val="0070C0"/>
                </a:solidFill>
              </a:rPr>
              <a:t>reviewob.com</a:t>
            </a:r>
          </a:p>
          <a:p>
            <a:pPr>
              <a:spcBef>
                <a:spcPts val="0"/>
              </a:spcBef>
            </a:pPr>
            <a:r>
              <a:rPr lang="en-US" sz="2400" b="1" dirty="0"/>
              <a:t>CEO: Practice Management Center</a:t>
            </a:r>
          </a:p>
          <a:p>
            <a:pPr lvl="1">
              <a:spcBef>
                <a:spcPts val="0"/>
              </a:spcBef>
              <a:spcAft>
                <a:spcPts val="1800"/>
              </a:spcAft>
            </a:pPr>
            <a:r>
              <a:rPr lang="en-US" sz="2600" b="1" dirty="0">
                <a:solidFill>
                  <a:srgbClr val="0070C0"/>
                </a:solidFill>
              </a:rPr>
              <a:t>thepmc.net               optometrymatch.com</a:t>
            </a:r>
          </a:p>
          <a:p>
            <a:pPr>
              <a:spcBef>
                <a:spcPts val="0"/>
              </a:spcBef>
            </a:pPr>
            <a:r>
              <a:rPr lang="en-US" sz="2400" b="1" dirty="0"/>
              <a:t>Board: Association of Practice Management Educators</a:t>
            </a:r>
          </a:p>
          <a:p>
            <a:pPr lvl="1">
              <a:spcBef>
                <a:spcPts val="0"/>
              </a:spcBef>
              <a:spcAft>
                <a:spcPts val="1800"/>
              </a:spcAft>
            </a:pPr>
            <a:r>
              <a:rPr lang="en-US" sz="2600" b="1" dirty="0">
                <a:solidFill>
                  <a:srgbClr val="0070C0"/>
                </a:solidFill>
              </a:rPr>
              <a:t>optometrybusiness.com</a:t>
            </a:r>
          </a:p>
          <a:p>
            <a:pPr>
              <a:spcBef>
                <a:spcPts val="0"/>
              </a:spcBef>
              <a:spcAft>
                <a:spcPts val="1800"/>
              </a:spcAft>
            </a:pPr>
            <a:r>
              <a:rPr lang="en-US" sz="2400" b="1" dirty="0"/>
              <a:t>Director of  the  OSU College of Optometry Business Management Program</a:t>
            </a:r>
          </a:p>
          <a:p>
            <a:pPr>
              <a:spcBef>
                <a:spcPts val="0"/>
              </a:spcBef>
              <a:spcAft>
                <a:spcPts val="1800"/>
              </a:spcAft>
            </a:pPr>
            <a:r>
              <a:rPr lang="en-US" sz="2400" b="1" dirty="0"/>
              <a:t>Author: Coding, Reimbursement and Contracting for Optometry</a:t>
            </a:r>
          </a:p>
          <a:p>
            <a:pPr>
              <a:spcBef>
                <a:spcPts val="0"/>
              </a:spcBef>
              <a:spcAft>
                <a:spcPts val="1800"/>
              </a:spcAft>
            </a:pPr>
            <a:r>
              <a:rPr lang="en-US" sz="2400" b="1" dirty="0"/>
              <a:t>1980 – 2007 founder and senior partner Professional </a:t>
            </a:r>
            <a:r>
              <a:rPr lang="en-US" sz="2400" b="1" dirty="0" err="1"/>
              <a:t>VisionCare</a:t>
            </a:r>
            <a:r>
              <a:rPr lang="en-US" sz="2400" b="1" dirty="0"/>
              <a:t>, Westerville, Ohio</a:t>
            </a:r>
          </a:p>
        </p:txBody>
      </p:sp>
      <p:pic>
        <p:nvPicPr>
          <p:cNvPr id="157700" name="Picture 4" descr="MarkWright908feath.jpg"/>
          <p:cNvPicPr>
            <a:picLocks noChangeAspect="1"/>
          </p:cNvPicPr>
          <p:nvPr/>
        </p:nvPicPr>
        <p:blipFill rotWithShape="1">
          <a:blip r:embed="rId3" cstate="print">
            <a:clrChange>
              <a:clrFrom>
                <a:srgbClr val="FFFFFF"/>
              </a:clrFrom>
              <a:clrTo>
                <a:srgbClr val="FFFFFF">
                  <a:alpha val="0"/>
                </a:srgbClr>
              </a:clrTo>
            </a:clrChange>
          </a:blip>
          <a:srcRect l="17294" t="3091" r="13921" b="19555"/>
          <a:stretch/>
        </p:blipFill>
        <p:spPr bwMode="auto">
          <a:xfrm>
            <a:off x="1103586" y="1410688"/>
            <a:ext cx="3339626" cy="46945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077200" cy="655638"/>
          </a:xfrm>
        </p:spPr>
        <p:txBody>
          <a:bodyPr>
            <a:normAutofit fontScale="90000"/>
          </a:bodyPr>
          <a:lstStyle/>
          <a:p>
            <a:r>
              <a:rPr lang="en-US" b="1" dirty="0">
                <a:solidFill>
                  <a:srgbClr val="002060"/>
                </a:solidFill>
              </a:rPr>
              <a:t>Increase your top line</a:t>
            </a:r>
          </a:p>
        </p:txBody>
      </p:sp>
      <p:sp>
        <p:nvSpPr>
          <p:cNvPr id="5" name="Up Arrow 4"/>
          <p:cNvSpPr/>
          <p:nvPr/>
        </p:nvSpPr>
        <p:spPr>
          <a:xfrm>
            <a:off x="19812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Up Arrow 6"/>
          <p:cNvSpPr/>
          <p:nvPr/>
        </p:nvSpPr>
        <p:spPr>
          <a:xfrm>
            <a:off x="41148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rot="16200000">
            <a:off x="3257327" y="3064373"/>
            <a:ext cx="3732881" cy="646331"/>
          </a:xfrm>
          <a:prstGeom prst="rect">
            <a:avLst/>
          </a:prstGeom>
          <a:noFill/>
        </p:spPr>
        <p:txBody>
          <a:bodyPr wrap="none" rtlCol="0">
            <a:spAutoFit/>
          </a:bodyPr>
          <a:lstStyle/>
          <a:p>
            <a:r>
              <a:rPr lang="en-US" sz="3600" dirty="0"/>
              <a:t>Per patient income</a:t>
            </a:r>
          </a:p>
        </p:txBody>
      </p:sp>
      <p:sp>
        <p:nvSpPr>
          <p:cNvPr id="9" name="Up Arrow 8"/>
          <p:cNvSpPr/>
          <p:nvPr/>
        </p:nvSpPr>
        <p:spPr>
          <a:xfrm>
            <a:off x="62484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rot="16200000">
            <a:off x="5386478" y="3064373"/>
            <a:ext cx="3668312" cy="646331"/>
          </a:xfrm>
          <a:prstGeom prst="rect">
            <a:avLst/>
          </a:prstGeom>
          <a:noFill/>
        </p:spPr>
        <p:txBody>
          <a:bodyPr wrap="none" rtlCol="0">
            <a:spAutoFit/>
          </a:bodyPr>
          <a:lstStyle/>
          <a:p>
            <a:r>
              <a:rPr lang="en-US" sz="3600" dirty="0"/>
              <a:t>Frequency of visits</a:t>
            </a:r>
          </a:p>
        </p:txBody>
      </p:sp>
      <p:sp>
        <p:nvSpPr>
          <p:cNvPr id="11" name="Up Arrow 10"/>
          <p:cNvSpPr/>
          <p:nvPr/>
        </p:nvSpPr>
        <p:spPr>
          <a:xfrm>
            <a:off x="83820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rot="16200000">
            <a:off x="7638671" y="2884836"/>
            <a:ext cx="3431132" cy="646331"/>
          </a:xfrm>
          <a:prstGeom prst="rect">
            <a:avLst/>
          </a:prstGeom>
          <a:noFill/>
        </p:spPr>
        <p:txBody>
          <a:bodyPr wrap="none" rtlCol="0">
            <a:spAutoFit/>
          </a:bodyPr>
          <a:lstStyle/>
          <a:p>
            <a:r>
              <a:rPr lang="en-US" sz="3600" dirty="0"/>
              <a:t># of new patients</a:t>
            </a:r>
          </a:p>
        </p:txBody>
      </p:sp>
      <p:sp>
        <p:nvSpPr>
          <p:cNvPr id="14" name="TextBox 13"/>
          <p:cNvSpPr txBox="1"/>
          <p:nvPr/>
        </p:nvSpPr>
        <p:spPr>
          <a:xfrm rot="16200000">
            <a:off x="2399402" y="3064372"/>
            <a:ext cx="1029128" cy="646331"/>
          </a:xfrm>
          <a:prstGeom prst="rect">
            <a:avLst/>
          </a:prstGeom>
          <a:noFill/>
        </p:spPr>
        <p:txBody>
          <a:bodyPr wrap="none" rtlCol="0">
            <a:spAutoFit/>
          </a:bodyPr>
          <a:lstStyle/>
          <a:p>
            <a:r>
              <a:rPr lang="en-US" sz="3600" dirty="0"/>
              <a:t>Fees</a:t>
            </a:r>
          </a:p>
        </p:txBody>
      </p:sp>
      <p:sp>
        <p:nvSpPr>
          <p:cNvPr id="13" name="Rounded Rectangle 12"/>
          <p:cNvSpPr/>
          <p:nvPr/>
        </p:nvSpPr>
        <p:spPr>
          <a:xfrm>
            <a:off x="4000500" y="1079500"/>
            <a:ext cx="2209800" cy="480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1"/>
          </p:nvPr>
        </p:nvSpPr>
        <p:spPr/>
        <p:txBody>
          <a:bodyPr/>
          <a:lstStyle/>
          <a:p>
            <a:pPr>
              <a:defRPr/>
            </a:pPr>
            <a:fld id="{A0ED496F-C7E0-4BB4-820B-E8CF3E10FD53}" type="slidenum">
              <a:rPr lang="en-US" smtClean="0"/>
              <a:pPr>
                <a:defRPr/>
              </a:pPr>
              <a:t>30</a:t>
            </a:fld>
            <a:endParaRPr lang="en-US"/>
          </a:p>
        </p:txBody>
      </p:sp>
    </p:spTree>
    <p:extLst>
      <p:ext uri="{BB962C8B-B14F-4D97-AF65-F5344CB8AC3E}">
        <p14:creationId xmlns:p14="http://schemas.microsoft.com/office/powerpoint/2010/main" val="3447621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31</a:t>
            </a:fld>
            <a:endParaRPr lang="en-US"/>
          </a:p>
        </p:txBody>
      </p:sp>
    </p:spTree>
    <p:extLst>
      <p:ext uri="{BB962C8B-B14F-4D97-AF65-F5344CB8AC3E}">
        <p14:creationId xmlns:p14="http://schemas.microsoft.com/office/powerpoint/2010/main" val="3134660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C9A94AB5-AD82-4A49-996D-1BE0DC2DE243}"/>
                                            </p:graphicEl>
                                          </p:spTgt>
                                        </p:tgtEl>
                                        <p:attrNameLst>
                                          <p:attrName>style.visibility</p:attrName>
                                        </p:attrNameLst>
                                      </p:cBhvr>
                                      <p:to>
                                        <p:strVal val="visible"/>
                                      </p:to>
                                    </p:set>
                                    <p:anim calcmode="lin" valueType="num">
                                      <p:cBhvr>
                                        <p:cTn id="7" dur="500" fill="hold"/>
                                        <p:tgtEl>
                                          <p:spTgt spid="2">
                                            <p:graphicEl>
                                              <a:dgm id="{C9A94AB5-AD82-4A49-996D-1BE0DC2DE243}"/>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C9A94AB5-AD82-4A49-996D-1BE0DC2DE243}"/>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C9A94AB5-AD82-4A49-996D-1BE0DC2DE243}"/>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graphicEl>
                                              <a:dgm id="{FD281327-2FF3-4375-AC41-DEBECF24C13B}"/>
                                            </p:graphicEl>
                                          </p:spTgt>
                                        </p:tgtEl>
                                        <p:attrNameLst>
                                          <p:attrName>style.visibility</p:attrName>
                                        </p:attrNameLst>
                                      </p:cBhvr>
                                      <p:to>
                                        <p:strVal val="visible"/>
                                      </p:to>
                                    </p:set>
                                    <p:anim calcmode="lin" valueType="num">
                                      <p:cBhvr>
                                        <p:cTn id="13" dur="500" fill="hold"/>
                                        <p:tgtEl>
                                          <p:spTgt spid="2">
                                            <p:graphicEl>
                                              <a:dgm id="{FD281327-2FF3-4375-AC41-DEBECF24C13B}"/>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FD281327-2FF3-4375-AC41-DEBECF24C13B}"/>
                                            </p:graphicEl>
                                          </p:spTgt>
                                        </p:tgtEl>
                                        <p:attrNameLst>
                                          <p:attrName>ppt_h</p:attrName>
                                        </p:attrNameLst>
                                      </p:cBhvr>
                                      <p:tavLst>
                                        <p:tav tm="0">
                                          <p:val>
                                            <p:fltVal val="0"/>
                                          </p:val>
                                        </p:tav>
                                        <p:tav tm="100000">
                                          <p:val>
                                            <p:strVal val="#ppt_h"/>
                                          </p:val>
                                        </p:tav>
                                      </p:tavLst>
                                    </p:anim>
                                    <p:animEffect transition="in" filter="fade">
                                      <p:cBhvr>
                                        <p:cTn id="15" dur="500"/>
                                        <p:tgtEl>
                                          <p:spTgt spid="2">
                                            <p:graphicEl>
                                              <a:dgm id="{FD281327-2FF3-4375-AC41-DEBECF24C13B}"/>
                                            </p:graphic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graphicEl>
                                              <a:dgm id="{A9C4DBB7-F849-4D2A-AEA5-108F3B2444D5}"/>
                                            </p:graphicEl>
                                          </p:spTgt>
                                        </p:tgtEl>
                                        <p:attrNameLst>
                                          <p:attrName>style.visibility</p:attrName>
                                        </p:attrNameLst>
                                      </p:cBhvr>
                                      <p:to>
                                        <p:strVal val="visible"/>
                                      </p:to>
                                    </p:set>
                                    <p:anim calcmode="lin" valueType="num">
                                      <p:cBhvr>
                                        <p:cTn id="18" dur="500" fill="hold"/>
                                        <p:tgtEl>
                                          <p:spTgt spid="2">
                                            <p:graphicEl>
                                              <a:dgm id="{A9C4DBB7-F849-4D2A-AEA5-108F3B2444D5}"/>
                                            </p:graphicEl>
                                          </p:spTgt>
                                        </p:tgtEl>
                                        <p:attrNameLst>
                                          <p:attrName>ppt_w</p:attrName>
                                        </p:attrNameLst>
                                      </p:cBhvr>
                                      <p:tavLst>
                                        <p:tav tm="0">
                                          <p:val>
                                            <p:fltVal val="0"/>
                                          </p:val>
                                        </p:tav>
                                        <p:tav tm="100000">
                                          <p:val>
                                            <p:strVal val="#ppt_w"/>
                                          </p:val>
                                        </p:tav>
                                      </p:tavLst>
                                    </p:anim>
                                    <p:anim calcmode="lin" valueType="num">
                                      <p:cBhvr>
                                        <p:cTn id="19" dur="500" fill="hold"/>
                                        <p:tgtEl>
                                          <p:spTgt spid="2">
                                            <p:graphicEl>
                                              <a:dgm id="{A9C4DBB7-F849-4D2A-AEA5-108F3B2444D5}"/>
                                            </p:graphicEl>
                                          </p:spTgt>
                                        </p:tgtEl>
                                        <p:attrNameLst>
                                          <p:attrName>ppt_h</p:attrName>
                                        </p:attrNameLst>
                                      </p:cBhvr>
                                      <p:tavLst>
                                        <p:tav tm="0">
                                          <p:val>
                                            <p:fltVal val="0"/>
                                          </p:val>
                                        </p:tav>
                                        <p:tav tm="100000">
                                          <p:val>
                                            <p:strVal val="#ppt_h"/>
                                          </p:val>
                                        </p:tav>
                                      </p:tavLst>
                                    </p:anim>
                                    <p:animEffect transition="in" filter="fade">
                                      <p:cBhvr>
                                        <p:cTn id="20" dur="500"/>
                                        <p:tgtEl>
                                          <p:spTgt spid="2">
                                            <p:graphicEl>
                                              <a:dgm id="{A9C4DBB7-F849-4D2A-AEA5-108F3B2444D5}"/>
                                            </p:graphic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
                                            <p:graphicEl>
                                              <a:dgm id="{D754852E-6D6B-4606-BFB0-ED5869D434AE}"/>
                                            </p:graphicEl>
                                          </p:spTgt>
                                        </p:tgtEl>
                                        <p:attrNameLst>
                                          <p:attrName>style.visibility</p:attrName>
                                        </p:attrNameLst>
                                      </p:cBhvr>
                                      <p:to>
                                        <p:strVal val="visible"/>
                                      </p:to>
                                    </p:set>
                                    <p:anim calcmode="lin" valueType="num">
                                      <p:cBhvr>
                                        <p:cTn id="24" dur="500" fill="hold"/>
                                        <p:tgtEl>
                                          <p:spTgt spid="2">
                                            <p:graphicEl>
                                              <a:dgm id="{D754852E-6D6B-4606-BFB0-ED5869D434AE}"/>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D754852E-6D6B-4606-BFB0-ED5869D434AE}"/>
                                            </p:graphicEl>
                                          </p:spTgt>
                                        </p:tgtEl>
                                        <p:attrNameLst>
                                          <p:attrName>ppt_h</p:attrName>
                                        </p:attrNameLst>
                                      </p:cBhvr>
                                      <p:tavLst>
                                        <p:tav tm="0">
                                          <p:val>
                                            <p:fltVal val="0"/>
                                          </p:val>
                                        </p:tav>
                                        <p:tav tm="100000">
                                          <p:val>
                                            <p:strVal val="#ppt_h"/>
                                          </p:val>
                                        </p:tav>
                                      </p:tavLst>
                                    </p:anim>
                                    <p:animEffect transition="in" filter="fade">
                                      <p:cBhvr>
                                        <p:cTn id="26" dur="500"/>
                                        <p:tgtEl>
                                          <p:spTgt spid="2">
                                            <p:graphicEl>
                                              <a:dgm id="{D754852E-6D6B-4606-BFB0-ED5869D434AE}"/>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graphicEl>
                                              <a:dgm id="{32EEB360-DFCB-4E08-B9E3-5398DEF66D5B}"/>
                                            </p:graphicEl>
                                          </p:spTgt>
                                        </p:tgtEl>
                                        <p:attrNameLst>
                                          <p:attrName>style.visibility</p:attrName>
                                        </p:attrNameLst>
                                      </p:cBhvr>
                                      <p:to>
                                        <p:strVal val="visible"/>
                                      </p:to>
                                    </p:set>
                                    <p:anim calcmode="lin" valueType="num">
                                      <p:cBhvr>
                                        <p:cTn id="29" dur="500" fill="hold"/>
                                        <p:tgtEl>
                                          <p:spTgt spid="2">
                                            <p:graphicEl>
                                              <a:dgm id="{32EEB360-DFCB-4E08-B9E3-5398DEF66D5B}"/>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32EEB360-DFCB-4E08-B9E3-5398DEF66D5B}"/>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32EEB360-DFCB-4E08-B9E3-5398DEF66D5B}"/>
                                            </p:graphicEl>
                                          </p:spTgt>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
                                            <p:graphicEl>
                                              <a:dgm id="{0CBC0E5E-6CC5-46BA-AA4E-B59C585D2CA6}"/>
                                            </p:graphicEl>
                                          </p:spTgt>
                                        </p:tgtEl>
                                        <p:attrNameLst>
                                          <p:attrName>style.visibility</p:attrName>
                                        </p:attrNameLst>
                                      </p:cBhvr>
                                      <p:to>
                                        <p:strVal val="visible"/>
                                      </p:to>
                                    </p:set>
                                    <p:anim calcmode="lin" valueType="num">
                                      <p:cBhvr>
                                        <p:cTn id="35" dur="500" fill="hold"/>
                                        <p:tgtEl>
                                          <p:spTgt spid="2">
                                            <p:graphicEl>
                                              <a:dgm id="{0CBC0E5E-6CC5-46BA-AA4E-B59C585D2CA6}"/>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0CBC0E5E-6CC5-46BA-AA4E-B59C585D2CA6}"/>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0CBC0E5E-6CC5-46BA-AA4E-B59C585D2CA6}"/>
                                            </p:graphic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
                                            <p:graphicEl>
                                              <a:dgm id="{C2509210-1CFE-4F4C-A0CE-8310DFA8D01C}"/>
                                            </p:graphicEl>
                                          </p:spTgt>
                                        </p:tgtEl>
                                        <p:attrNameLst>
                                          <p:attrName>style.visibility</p:attrName>
                                        </p:attrNameLst>
                                      </p:cBhvr>
                                      <p:to>
                                        <p:strVal val="visible"/>
                                      </p:to>
                                    </p:set>
                                    <p:anim calcmode="lin" valueType="num">
                                      <p:cBhvr>
                                        <p:cTn id="40" dur="500" fill="hold"/>
                                        <p:tgtEl>
                                          <p:spTgt spid="2">
                                            <p:graphicEl>
                                              <a:dgm id="{C2509210-1CFE-4F4C-A0CE-8310DFA8D01C}"/>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C2509210-1CFE-4F4C-A0CE-8310DFA8D01C}"/>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C2509210-1CFE-4F4C-A0CE-8310DFA8D01C}"/>
                                            </p:graphic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
                                            <p:graphicEl>
                                              <a:dgm id="{B68A63BD-AA0F-47B9-87AF-B60CF995EB75}"/>
                                            </p:graphicEl>
                                          </p:spTgt>
                                        </p:tgtEl>
                                        <p:attrNameLst>
                                          <p:attrName>style.visibility</p:attrName>
                                        </p:attrNameLst>
                                      </p:cBhvr>
                                      <p:to>
                                        <p:strVal val="visible"/>
                                      </p:to>
                                    </p:set>
                                    <p:anim calcmode="lin" valueType="num">
                                      <p:cBhvr>
                                        <p:cTn id="46" dur="500" fill="hold"/>
                                        <p:tgtEl>
                                          <p:spTgt spid="2">
                                            <p:graphicEl>
                                              <a:dgm id="{B68A63BD-AA0F-47B9-87AF-B60CF995EB75}"/>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B68A63BD-AA0F-47B9-87AF-B60CF995EB75}"/>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B68A63BD-AA0F-47B9-87AF-B60CF995EB7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
                                            <p:graphicEl>
                                              <a:dgm id="{586989BA-FDF1-4086-B49B-E670D6E91C6F}"/>
                                            </p:graphicEl>
                                          </p:spTgt>
                                        </p:tgtEl>
                                        <p:attrNameLst>
                                          <p:attrName>style.visibility</p:attrName>
                                        </p:attrNameLst>
                                      </p:cBhvr>
                                      <p:to>
                                        <p:strVal val="visible"/>
                                      </p:to>
                                    </p:set>
                                    <p:anim calcmode="lin" valueType="num">
                                      <p:cBhvr>
                                        <p:cTn id="51" dur="500" fill="hold"/>
                                        <p:tgtEl>
                                          <p:spTgt spid="2">
                                            <p:graphicEl>
                                              <a:dgm id="{586989BA-FDF1-4086-B49B-E670D6E91C6F}"/>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586989BA-FDF1-4086-B49B-E670D6E91C6F}"/>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586989BA-FDF1-4086-B49B-E670D6E91C6F}"/>
                                            </p:graphicEl>
                                          </p:spTgt>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2">
                                            <p:graphicEl>
                                              <a:dgm id="{8CECE41D-57A9-446F-85E7-0F98D18878B4}"/>
                                            </p:graphicEl>
                                          </p:spTgt>
                                        </p:tgtEl>
                                        <p:attrNameLst>
                                          <p:attrName>style.visibility</p:attrName>
                                        </p:attrNameLst>
                                      </p:cBhvr>
                                      <p:to>
                                        <p:strVal val="visible"/>
                                      </p:to>
                                    </p:set>
                                    <p:anim calcmode="lin" valueType="num">
                                      <p:cBhvr>
                                        <p:cTn id="57" dur="500" fill="hold"/>
                                        <p:tgtEl>
                                          <p:spTgt spid="2">
                                            <p:graphicEl>
                                              <a:dgm id="{8CECE41D-57A9-446F-85E7-0F98D18878B4}"/>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8CECE41D-57A9-446F-85E7-0F98D18878B4}"/>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8CECE41D-57A9-446F-85E7-0F98D18878B4}"/>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
                                            <p:graphicEl>
                                              <a:dgm id="{DD214AAD-A1A7-4178-BA9F-5112A22F9B99}"/>
                                            </p:graphicEl>
                                          </p:spTgt>
                                        </p:tgtEl>
                                        <p:attrNameLst>
                                          <p:attrName>style.visibility</p:attrName>
                                        </p:attrNameLst>
                                      </p:cBhvr>
                                      <p:to>
                                        <p:strVal val="visible"/>
                                      </p:to>
                                    </p:set>
                                    <p:anim calcmode="lin" valueType="num">
                                      <p:cBhvr>
                                        <p:cTn id="62" dur="500" fill="hold"/>
                                        <p:tgtEl>
                                          <p:spTgt spid="2">
                                            <p:graphicEl>
                                              <a:dgm id="{DD214AAD-A1A7-4178-BA9F-5112A22F9B99}"/>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DD214AAD-A1A7-4178-BA9F-5112A22F9B99}"/>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DD214AAD-A1A7-4178-BA9F-5112A22F9B99}"/>
                                            </p:graphicEl>
                                          </p:spTgt>
                                        </p:tgtEl>
                                      </p:cBhvr>
                                    </p:animEffect>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2">
                                            <p:graphicEl>
                                              <a:dgm id="{A2EC30DB-942D-4B6A-B88F-8B5580E6CA68}"/>
                                            </p:graphicEl>
                                          </p:spTgt>
                                        </p:tgtEl>
                                        <p:attrNameLst>
                                          <p:attrName>style.visibility</p:attrName>
                                        </p:attrNameLst>
                                      </p:cBhvr>
                                      <p:to>
                                        <p:strVal val="visible"/>
                                      </p:to>
                                    </p:set>
                                    <p:anim calcmode="lin" valueType="num">
                                      <p:cBhvr>
                                        <p:cTn id="68" dur="500" fill="hold"/>
                                        <p:tgtEl>
                                          <p:spTgt spid="2">
                                            <p:graphicEl>
                                              <a:dgm id="{A2EC30DB-942D-4B6A-B88F-8B5580E6CA68}"/>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A2EC30DB-942D-4B6A-B88F-8B5580E6CA68}"/>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A2EC30DB-942D-4B6A-B88F-8B5580E6CA68}"/>
                                            </p:graphicEl>
                                          </p:spTgt>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
                                            <p:graphicEl>
                                              <a:dgm id="{DE5CC87A-C37E-4844-ADF3-83AF96F095B9}"/>
                                            </p:graphicEl>
                                          </p:spTgt>
                                        </p:tgtEl>
                                        <p:attrNameLst>
                                          <p:attrName>style.visibility</p:attrName>
                                        </p:attrNameLst>
                                      </p:cBhvr>
                                      <p:to>
                                        <p:strVal val="visible"/>
                                      </p:to>
                                    </p:set>
                                    <p:anim calcmode="lin" valueType="num">
                                      <p:cBhvr>
                                        <p:cTn id="73" dur="500" fill="hold"/>
                                        <p:tgtEl>
                                          <p:spTgt spid="2">
                                            <p:graphicEl>
                                              <a:dgm id="{DE5CC87A-C37E-4844-ADF3-83AF96F095B9}"/>
                                            </p:graphicEl>
                                          </p:spTgt>
                                        </p:tgtEl>
                                        <p:attrNameLst>
                                          <p:attrName>ppt_w</p:attrName>
                                        </p:attrNameLst>
                                      </p:cBhvr>
                                      <p:tavLst>
                                        <p:tav tm="0">
                                          <p:val>
                                            <p:fltVal val="0"/>
                                          </p:val>
                                        </p:tav>
                                        <p:tav tm="100000">
                                          <p:val>
                                            <p:strVal val="#ppt_w"/>
                                          </p:val>
                                        </p:tav>
                                      </p:tavLst>
                                    </p:anim>
                                    <p:anim calcmode="lin" valueType="num">
                                      <p:cBhvr>
                                        <p:cTn id="74" dur="500" fill="hold"/>
                                        <p:tgtEl>
                                          <p:spTgt spid="2">
                                            <p:graphicEl>
                                              <a:dgm id="{DE5CC87A-C37E-4844-ADF3-83AF96F095B9}"/>
                                            </p:graphicEl>
                                          </p:spTgt>
                                        </p:tgtEl>
                                        <p:attrNameLst>
                                          <p:attrName>ppt_h</p:attrName>
                                        </p:attrNameLst>
                                      </p:cBhvr>
                                      <p:tavLst>
                                        <p:tav tm="0">
                                          <p:val>
                                            <p:fltVal val="0"/>
                                          </p:val>
                                        </p:tav>
                                        <p:tav tm="100000">
                                          <p:val>
                                            <p:strVal val="#ppt_h"/>
                                          </p:val>
                                        </p:tav>
                                      </p:tavLst>
                                    </p:anim>
                                    <p:animEffect transition="in" filter="fade">
                                      <p:cBhvr>
                                        <p:cTn id="75" dur="500"/>
                                        <p:tgtEl>
                                          <p:spTgt spid="2">
                                            <p:graphicEl>
                                              <a:dgm id="{DE5CC87A-C37E-4844-ADF3-83AF96F095B9}"/>
                                            </p:graphicEl>
                                          </p:spTgt>
                                        </p:tgtEl>
                                      </p:cBhvr>
                                    </p:animEffect>
                                  </p:childTnLst>
                                </p:cTn>
                              </p:par>
                            </p:childTnLst>
                          </p:cTn>
                        </p:par>
                        <p:par>
                          <p:cTn id="76" fill="hold">
                            <p:stCondLst>
                              <p:cond delay="3500"/>
                            </p:stCondLst>
                            <p:childTnLst>
                              <p:par>
                                <p:cTn id="77" presetID="53" presetClass="entr" presetSubtype="16" fill="hold" grpId="0" nodeType="afterEffect">
                                  <p:stCondLst>
                                    <p:cond delay="0"/>
                                  </p:stCondLst>
                                  <p:childTnLst>
                                    <p:set>
                                      <p:cBhvr>
                                        <p:cTn id="78" dur="1" fill="hold">
                                          <p:stCondLst>
                                            <p:cond delay="0"/>
                                          </p:stCondLst>
                                        </p:cTn>
                                        <p:tgtEl>
                                          <p:spTgt spid="2">
                                            <p:graphicEl>
                                              <a:dgm id="{C168FC65-B405-4A0C-A001-1EB75B15C773}"/>
                                            </p:graphicEl>
                                          </p:spTgt>
                                        </p:tgtEl>
                                        <p:attrNameLst>
                                          <p:attrName>style.visibility</p:attrName>
                                        </p:attrNameLst>
                                      </p:cBhvr>
                                      <p:to>
                                        <p:strVal val="visible"/>
                                      </p:to>
                                    </p:set>
                                    <p:anim calcmode="lin" valueType="num">
                                      <p:cBhvr>
                                        <p:cTn id="79" dur="500" fill="hold"/>
                                        <p:tgtEl>
                                          <p:spTgt spid="2">
                                            <p:graphicEl>
                                              <a:dgm id="{C168FC65-B405-4A0C-A001-1EB75B15C77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168FC65-B405-4A0C-A001-1EB75B15C77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168FC65-B405-4A0C-A001-1EB75B15C773}"/>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
                                            <p:graphicEl>
                                              <a:dgm id="{E6F28907-D1F9-42A4-A183-E89A1077E3D8}"/>
                                            </p:graphicEl>
                                          </p:spTgt>
                                        </p:tgtEl>
                                        <p:attrNameLst>
                                          <p:attrName>style.visibility</p:attrName>
                                        </p:attrNameLst>
                                      </p:cBhvr>
                                      <p:to>
                                        <p:strVal val="visible"/>
                                      </p:to>
                                    </p:set>
                                    <p:anim calcmode="lin" valueType="num">
                                      <p:cBhvr>
                                        <p:cTn id="84" dur="500" fill="hold"/>
                                        <p:tgtEl>
                                          <p:spTgt spid="2">
                                            <p:graphicEl>
                                              <a:dgm id="{E6F28907-D1F9-42A4-A183-E89A1077E3D8}"/>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E6F28907-D1F9-42A4-A183-E89A1077E3D8}"/>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E6F28907-D1F9-42A4-A183-E89A1077E3D8}"/>
                                            </p:graphicEl>
                                          </p:spTgt>
                                        </p:tgtEl>
                                      </p:cBhvr>
                                    </p:animEffect>
                                  </p:childTnLst>
                                </p:cTn>
                              </p:par>
                            </p:childTnLst>
                          </p:cTn>
                        </p:par>
                        <p:par>
                          <p:cTn id="87" fill="hold">
                            <p:stCondLst>
                              <p:cond delay="4000"/>
                            </p:stCondLst>
                            <p:childTnLst>
                              <p:par>
                                <p:cTn id="88" presetID="53" presetClass="entr" presetSubtype="16" fill="hold" grpId="0" nodeType="afterEffect">
                                  <p:stCondLst>
                                    <p:cond delay="0"/>
                                  </p:stCondLst>
                                  <p:childTnLst>
                                    <p:set>
                                      <p:cBhvr>
                                        <p:cTn id="89" dur="1" fill="hold">
                                          <p:stCondLst>
                                            <p:cond delay="0"/>
                                          </p:stCondLst>
                                        </p:cTn>
                                        <p:tgtEl>
                                          <p:spTgt spid="2">
                                            <p:graphicEl>
                                              <a:dgm id="{1D3E28C8-39DF-4B7F-BCE1-39F0BB5E863B}"/>
                                            </p:graphicEl>
                                          </p:spTgt>
                                        </p:tgtEl>
                                        <p:attrNameLst>
                                          <p:attrName>style.visibility</p:attrName>
                                        </p:attrNameLst>
                                      </p:cBhvr>
                                      <p:to>
                                        <p:strVal val="visible"/>
                                      </p:to>
                                    </p:set>
                                    <p:anim calcmode="lin" valueType="num">
                                      <p:cBhvr>
                                        <p:cTn id="90" dur="500" fill="hold"/>
                                        <p:tgtEl>
                                          <p:spTgt spid="2">
                                            <p:graphicEl>
                                              <a:dgm id="{1D3E28C8-39DF-4B7F-BCE1-39F0BB5E863B}"/>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1D3E28C8-39DF-4B7F-BCE1-39F0BB5E863B}"/>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1D3E28C8-39DF-4B7F-BCE1-39F0BB5E863B}"/>
                                            </p:graphic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
                                            <p:graphicEl>
                                              <a:dgm id="{2AAB78E5-C38C-4C5F-8B92-6CC4B4176173}"/>
                                            </p:graphicEl>
                                          </p:spTgt>
                                        </p:tgtEl>
                                        <p:attrNameLst>
                                          <p:attrName>style.visibility</p:attrName>
                                        </p:attrNameLst>
                                      </p:cBhvr>
                                      <p:to>
                                        <p:strVal val="visible"/>
                                      </p:to>
                                    </p:set>
                                    <p:anim calcmode="lin" valueType="num">
                                      <p:cBhvr>
                                        <p:cTn id="95" dur="500" fill="hold"/>
                                        <p:tgtEl>
                                          <p:spTgt spid="2">
                                            <p:graphicEl>
                                              <a:dgm id="{2AAB78E5-C38C-4C5F-8B92-6CC4B4176173}"/>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2AAB78E5-C38C-4C5F-8B92-6CC4B4176173}"/>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2AAB78E5-C38C-4C5F-8B92-6CC4B4176173}"/>
                                            </p:graphicEl>
                                          </p:spTgt>
                                        </p:tgtEl>
                                      </p:cBhvr>
                                    </p:animEffect>
                                  </p:childTnLst>
                                </p:cTn>
                              </p:par>
                            </p:childTnLst>
                          </p:cTn>
                        </p:par>
                        <p:par>
                          <p:cTn id="98" fill="hold">
                            <p:stCondLst>
                              <p:cond delay="4500"/>
                            </p:stCondLst>
                            <p:childTnLst>
                              <p:par>
                                <p:cTn id="99" presetID="53" presetClass="entr" presetSubtype="16" fill="hold" grpId="0" nodeType="afterEffect">
                                  <p:stCondLst>
                                    <p:cond delay="0"/>
                                  </p:stCondLst>
                                  <p:childTnLst>
                                    <p:set>
                                      <p:cBhvr>
                                        <p:cTn id="100" dur="1" fill="hold">
                                          <p:stCondLst>
                                            <p:cond delay="0"/>
                                          </p:stCondLst>
                                        </p:cTn>
                                        <p:tgtEl>
                                          <p:spTgt spid="2">
                                            <p:graphicEl>
                                              <a:dgm id="{D1F2FDEF-FDDB-472D-B1E6-CD31F3D0E815}"/>
                                            </p:graphicEl>
                                          </p:spTgt>
                                        </p:tgtEl>
                                        <p:attrNameLst>
                                          <p:attrName>style.visibility</p:attrName>
                                        </p:attrNameLst>
                                      </p:cBhvr>
                                      <p:to>
                                        <p:strVal val="visible"/>
                                      </p:to>
                                    </p:set>
                                    <p:anim calcmode="lin" valueType="num">
                                      <p:cBhvr>
                                        <p:cTn id="101" dur="500" fill="hold"/>
                                        <p:tgtEl>
                                          <p:spTgt spid="2">
                                            <p:graphicEl>
                                              <a:dgm id="{D1F2FDEF-FDDB-472D-B1E6-CD31F3D0E815}"/>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D1F2FDEF-FDDB-472D-B1E6-CD31F3D0E815}"/>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D1F2FDEF-FDDB-472D-B1E6-CD31F3D0E815}"/>
                                            </p:graphicEl>
                                          </p:spTgt>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
                                            <p:graphicEl>
                                              <a:dgm id="{ABCF0DF6-7B35-4E90-91BB-6979574D1497}"/>
                                            </p:graphicEl>
                                          </p:spTgt>
                                        </p:tgtEl>
                                        <p:attrNameLst>
                                          <p:attrName>style.visibility</p:attrName>
                                        </p:attrNameLst>
                                      </p:cBhvr>
                                      <p:to>
                                        <p:strVal val="visible"/>
                                      </p:to>
                                    </p:set>
                                    <p:anim calcmode="lin" valueType="num">
                                      <p:cBhvr>
                                        <p:cTn id="106" dur="500" fill="hold"/>
                                        <p:tgtEl>
                                          <p:spTgt spid="2">
                                            <p:graphicEl>
                                              <a:dgm id="{ABCF0DF6-7B35-4E90-91BB-6979574D1497}"/>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ABCF0DF6-7B35-4E90-91BB-6979574D1497}"/>
                                            </p:graphicEl>
                                          </p:spTgt>
                                        </p:tgtEl>
                                        <p:attrNameLst>
                                          <p:attrName>ppt_h</p:attrName>
                                        </p:attrNameLst>
                                      </p:cBhvr>
                                      <p:tavLst>
                                        <p:tav tm="0">
                                          <p:val>
                                            <p:fltVal val="0"/>
                                          </p:val>
                                        </p:tav>
                                        <p:tav tm="100000">
                                          <p:val>
                                            <p:strVal val="#ppt_h"/>
                                          </p:val>
                                        </p:tav>
                                      </p:tavLst>
                                    </p:anim>
                                    <p:animEffect transition="in" filter="fade">
                                      <p:cBhvr>
                                        <p:cTn id="108" dur="500"/>
                                        <p:tgtEl>
                                          <p:spTgt spid="2">
                                            <p:graphicEl>
                                              <a:dgm id="{ABCF0DF6-7B35-4E90-91BB-6979574D14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2438400" y="304800"/>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32</a:t>
            </a:fld>
            <a:endParaRPr lang="en-US"/>
          </a:p>
        </p:txBody>
      </p:sp>
    </p:spTree>
    <p:extLst>
      <p:ext uri="{BB962C8B-B14F-4D97-AF65-F5344CB8AC3E}">
        <p14:creationId xmlns:p14="http://schemas.microsoft.com/office/powerpoint/2010/main" val="1243107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b="1" dirty="0">
                <a:solidFill>
                  <a:srgbClr val="002060"/>
                </a:solidFill>
              </a:rPr>
              <a:t>Lens packages</a:t>
            </a:r>
          </a:p>
        </p:txBody>
      </p:sp>
      <p:sp>
        <p:nvSpPr>
          <p:cNvPr id="8" name="Rounded Rectangle 7"/>
          <p:cNvSpPr/>
          <p:nvPr/>
        </p:nvSpPr>
        <p:spPr>
          <a:xfrm>
            <a:off x="4781478" y="1752599"/>
            <a:ext cx="2686123" cy="914400"/>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Individualized</a:t>
            </a:r>
          </a:p>
        </p:txBody>
      </p:sp>
      <p:sp>
        <p:nvSpPr>
          <p:cNvPr id="9" name="Rounded Rectangle 8"/>
          <p:cNvSpPr/>
          <p:nvPr/>
        </p:nvSpPr>
        <p:spPr>
          <a:xfrm>
            <a:off x="4782226" y="3124200"/>
            <a:ext cx="2669822" cy="914400"/>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Customized</a:t>
            </a:r>
          </a:p>
        </p:txBody>
      </p:sp>
      <p:sp>
        <p:nvSpPr>
          <p:cNvPr id="10" name="Rounded Rectangle 9"/>
          <p:cNvSpPr/>
          <p:nvPr/>
        </p:nvSpPr>
        <p:spPr>
          <a:xfrm>
            <a:off x="4763294" y="4484226"/>
            <a:ext cx="2669822" cy="914400"/>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Standardized</a:t>
            </a:r>
          </a:p>
        </p:txBody>
      </p:sp>
      <p:sp>
        <p:nvSpPr>
          <p:cNvPr id="11" name="Rounded Rectangle 10"/>
          <p:cNvSpPr/>
          <p:nvPr/>
        </p:nvSpPr>
        <p:spPr>
          <a:xfrm>
            <a:off x="1860373" y="4495800"/>
            <a:ext cx="2686756"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Good</a:t>
            </a:r>
          </a:p>
        </p:txBody>
      </p:sp>
      <p:sp>
        <p:nvSpPr>
          <p:cNvPr id="12" name="Rounded Rectangle 11"/>
          <p:cNvSpPr/>
          <p:nvPr/>
        </p:nvSpPr>
        <p:spPr>
          <a:xfrm>
            <a:off x="1894240" y="3124200"/>
            <a:ext cx="2641600"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Better</a:t>
            </a:r>
          </a:p>
        </p:txBody>
      </p:sp>
      <p:sp>
        <p:nvSpPr>
          <p:cNvPr id="13" name="Rounded Rectangle 12"/>
          <p:cNvSpPr/>
          <p:nvPr/>
        </p:nvSpPr>
        <p:spPr>
          <a:xfrm>
            <a:off x="1894240" y="1752600"/>
            <a:ext cx="2641600"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Best</a:t>
            </a:r>
          </a:p>
        </p:txBody>
      </p:sp>
      <p:sp>
        <p:nvSpPr>
          <p:cNvPr id="17" name="Rounded Rectangle 16"/>
          <p:cNvSpPr/>
          <p:nvPr/>
        </p:nvSpPr>
        <p:spPr>
          <a:xfrm>
            <a:off x="7692820" y="1754524"/>
            <a:ext cx="2613378" cy="914400"/>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State of </a:t>
            </a:r>
          </a:p>
          <a:p>
            <a:pPr algn="ctr">
              <a:defRPr/>
            </a:pPr>
            <a:r>
              <a:rPr lang="en-US" sz="2800" b="1" dirty="0">
                <a:latin typeface="Arial" pitchFamily="34" charset="0"/>
                <a:cs typeface="Arial" pitchFamily="34" charset="0"/>
              </a:rPr>
              <a:t>the Art</a:t>
            </a:r>
          </a:p>
        </p:txBody>
      </p:sp>
      <p:sp>
        <p:nvSpPr>
          <p:cNvPr id="18" name="Rounded Rectangle 17"/>
          <p:cNvSpPr/>
          <p:nvPr/>
        </p:nvSpPr>
        <p:spPr>
          <a:xfrm>
            <a:off x="7677901" y="3114550"/>
            <a:ext cx="2669822" cy="914400"/>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Premium</a:t>
            </a:r>
          </a:p>
        </p:txBody>
      </p:sp>
      <p:sp>
        <p:nvSpPr>
          <p:cNvPr id="19" name="Rounded Rectangle 18"/>
          <p:cNvSpPr/>
          <p:nvPr/>
        </p:nvSpPr>
        <p:spPr>
          <a:xfrm>
            <a:off x="7668244" y="4493871"/>
            <a:ext cx="2669822" cy="914400"/>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Standard</a:t>
            </a:r>
          </a:p>
        </p:txBody>
      </p:sp>
      <p:sp>
        <p:nvSpPr>
          <p:cNvPr id="14" name="Slide Number Placeholder 13"/>
          <p:cNvSpPr>
            <a:spLocks noGrp="1"/>
          </p:cNvSpPr>
          <p:nvPr>
            <p:ph type="sldNum" sz="quarter" idx="11"/>
          </p:nvPr>
        </p:nvSpPr>
        <p:spPr/>
        <p:txBody>
          <a:bodyPr/>
          <a:lstStyle/>
          <a:p>
            <a:pPr>
              <a:defRPr/>
            </a:pPr>
            <a:fld id="{A0ED496F-C7E0-4BB4-820B-E8CF3E10FD53}" type="slidenum">
              <a:rPr lang="en-US" smtClean="0"/>
              <a:pPr>
                <a:defRPr/>
              </a:pPr>
              <a:t>33</a:t>
            </a:fld>
            <a:endParaRPr lang="en-US"/>
          </a:p>
        </p:txBody>
      </p:sp>
    </p:spTree>
    <p:extLst>
      <p:ext uri="{BB962C8B-B14F-4D97-AF65-F5344CB8AC3E}">
        <p14:creationId xmlns:p14="http://schemas.microsoft.com/office/powerpoint/2010/main" val="234570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838200"/>
            <a:ext cx="7924800" cy="655638"/>
          </a:xfrm>
        </p:spPr>
        <p:txBody>
          <a:bodyPr>
            <a:normAutofit fontScale="90000"/>
          </a:bodyPr>
          <a:lstStyle/>
          <a:p>
            <a:r>
              <a:rPr lang="en-US" dirty="0"/>
              <a:t>We prescribe the best</a:t>
            </a:r>
          </a:p>
        </p:txBody>
      </p:sp>
      <p:sp>
        <p:nvSpPr>
          <p:cNvPr id="3" name="Rounded Rectangle 2"/>
          <p:cNvSpPr/>
          <p:nvPr/>
        </p:nvSpPr>
        <p:spPr>
          <a:xfrm>
            <a:off x="4673600" y="1752600"/>
            <a:ext cx="2641600"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Best</a:t>
            </a:r>
          </a:p>
        </p:txBody>
      </p:sp>
      <p:sp>
        <p:nvSpPr>
          <p:cNvPr id="4" name="Rounded Rectangle 3"/>
          <p:cNvSpPr/>
          <p:nvPr/>
        </p:nvSpPr>
        <p:spPr>
          <a:xfrm>
            <a:off x="4724400" y="3124200"/>
            <a:ext cx="2641600"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Better</a:t>
            </a:r>
          </a:p>
        </p:txBody>
      </p:sp>
      <p:sp>
        <p:nvSpPr>
          <p:cNvPr id="5" name="Rounded Rectangle 4"/>
          <p:cNvSpPr/>
          <p:nvPr/>
        </p:nvSpPr>
        <p:spPr>
          <a:xfrm>
            <a:off x="4704644" y="4495800"/>
            <a:ext cx="2686756" cy="914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Good</a:t>
            </a:r>
          </a:p>
        </p:txBody>
      </p:sp>
      <p:cxnSp>
        <p:nvCxnSpPr>
          <p:cNvPr id="7" name="Straight Connector 6"/>
          <p:cNvCxnSpPr/>
          <p:nvPr/>
        </p:nvCxnSpPr>
        <p:spPr>
          <a:xfrm>
            <a:off x="4359166" y="3628698"/>
            <a:ext cx="335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43400" y="5000298"/>
            <a:ext cx="335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1"/>
          </p:nvPr>
        </p:nvSpPr>
        <p:spPr/>
        <p:txBody>
          <a:bodyPr/>
          <a:lstStyle/>
          <a:p>
            <a:pPr>
              <a:defRPr/>
            </a:pPr>
            <a:fld id="{A0ED496F-C7E0-4BB4-820B-E8CF3E10FD53}" type="slidenum">
              <a:rPr lang="en-US" smtClean="0"/>
              <a:pPr>
                <a:defRPr/>
              </a:pPr>
              <a:t>34</a:t>
            </a:fld>
            <a:endParaRPr lang="en-US"/>
          </a:p>
        </p:txBody>
      </p:sp>
    </p:spTree>
    <p:extLst>
      <p:ext uri="{BB962C8B-B14F-4D97-AF65-F5344CB8AC3E}">
        <p14:creationId xmlns:p14="http://schemas.microsoft.com/office/powerpoint/2010/main" val="941411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5" descr="MPj04088610000[1]"/>
          <p:cNvPicPr>
            <a:picLocks noChangeAspect="1" noChangeArrowheads="1"/>
          </p:cNvPicPr>
          <p:nvPr/>
        </p:nvPicPr>
        <p:blipFill>
          <a:blip r:embed="rId3" cstate="print"/>
          <a:srcRect/>
          <a:stretch>
            <a:fillRect/>
          </a:stretch>
        </p:blipFill>
        <p:spPr bwMode="auto">
          <a:xfrm>
            <a:off x="5793658" y="1600200"/>
            <a:ext cx="3943350" cy="3962400"/>
          </a:xfrm>
          <a:prstGeom prst="rect">
            <a:avLst/>
          </a:prstGeom>
          <a:noFill/>
          <a:ln w="9525">
            <a:noFill/>
            <a:miter lim="800000"/>
            <a:headEnd/>
            <a:tailEnd/>
          </a:ln>
        </p:spPr>
      </p:pic>
      <p:sp>
        <p:nvSpPr>
          <p:cNvPr id="22533" name="Rectangle 2"/>
          <p:cNvSpPr>
            <a:spLocks noGrp="1" noChangeArrowheads="1"/>
          </p:cNvSpPr>
          <p:nvPr>
            <p:ph type="title"/>
          </p:nvPr>
        </p:nvSpPr>
        <p:spPr/>
        <p:txBody>
          <a:bodyPr/>
          <a:lstStyle/>
          <a:p>
            <a:pPr eaLnBrk="1" hangingPunct="1"/>
            <a:r>
              <a:rPr lang="en-US" sz="4800" dirty="0">
                <a:solidFill>
                  <a:srgbClr val="FF0000"/>
                </a:solidFill>
              </a:rPr>
              <a:t>Packages</a:t>
            </a:r>
          </a:p>
        </p:txBody>
      </p:sp>
      <p:sp>
        <p:nvSpPr>
          <p:cNvPr id="22534" name="Rectangle 3"/>
          <p:cNvSpPr>
            <a:spLocks noGrp="1" noChangeArrowheads="1"/>
          </p:cNvSpPr>
          <p:nvPr>
            <p:ph idx="1"/>
          </p:nvPr>
        </p:nvSpPr>
        <p:spPr>
          <a:xfrm>
            <a:off x="2133600" y="1524000"/>
            <a:ext cx="3657600" cy="4495800"/>
          </a:xfrm>
        </p:spPr>
        <p:txBody>
          <a:bodyPr/>
          <a:lstStyle/>
          <a:p>
            <a:pPr eaLnBrk="1" hangingPunct="1"/>
            <a:r>
              <a:rPr lang="en-US" sz="3600" dirty="0"/>
              <a:t>Packages increase value </a:t>
            </a:r>
          </a:p>
          <a:p>
            <a:pPr eaLnBrk="1" hangingPunct="1"/>
            <a:endParaRPr lang="en-US" sz="3600" dirty="0"/>
          </a:p>
          <a:p>
            <a:pPr eaLnBrk="1" hangingPunct="1"/>
            <a:r>
              <a:rPr lang="en-US" sz="3600" dirty="0"/>
              <a:t>Add-ons are viewed as more expensive</a:t>
            </a:r>
          </a:p>
          <a:p>
            <a:pPr eaLnBrk="1" hangingPunct="1"/>
            <a:endParaRPr lang="en-US" sz="3600" dirty="0"/>
          </a:p>
        </p:txBody>
      </p:sp>
      <p:sp>
        <p:nvSpPr>
          <p:cNvPr id="5" name="Slide Number Placeholder 4"/>
          <p:cNvSpPr>
            <a:spLocks noGrp="1"/>
          </p:cNvSpPr>
          <p:nvPr>
            <p:ph type="sldNum" sz="quarter" idx="11"/>
          </p:nvPr>
        </p:nvSpPr>
        <p:spPr/>
        <p:txBody>
          <a:bodyPr/>
          <a:lstStyle/>
          <a:p>
            <a:pPr>
              <a:defRPr/>
            </a:pPr>
            <a:fld id="{32B49594-4BC3-4EBB-A436-AB1C6A4E736E}" type="slidenum">
              <a:rPr lang="en-US" smtClean="0"/>
              <a:pPr>
                <a:defRPr/>
              </a:pPr>
              <a:t>35</a:t>
            </a:fld>
            <a:endParaRPr lang="en-US"/>
          </a:p>
        </p:txBody>
      </p:sp>
    </p:spTree>
    <p:extLst>
      <p:ext uri="{BB962C8B-B14F-4D97-AF65-F5344CB8AC3E}">
        <p14:creationId xmlns:p14="http://schemas.microsoft.com/office/powerpoint/2010/main" val="911554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2438400" y="1727916"/>
            <a:ext cx="2209800" cy="1447800"/>
          </a:xfrm>
          <a:prstGeom prst="round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36</a:t>
            </a:fld>
            <a:endParaRPr lang="en-US"/>
          </a:p>
        </p:txBody>
      </p:sp>
    </p:spTree>
    <p:extLst>
      <p:ext uri="{BB962C8B-B14F-4D97-AF65-F5344CB8AC3E}">
        <p14:creationId xmlns:p14="http://schemas.microsoft.com/office/powerpoint/2010/main" val="355889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023.JPG"/>
          <p:cNvPicPr>
            <a:picLocks noChangeAspect="1"/>
          </p:cNvPicPr>
          <p:nvPr/>
        </p:nvPicPr>
        <p:blipFill>
          <a:blip r:embed="rId3" cstate="print"/>
          <a:stretch>
            <a:fillRect/>
          </a:stretch>
        </p:blipFill>
        <p:spPr>
          <a:xfrm>
            <a:off x="1524000" y="0"/>
            <a:ext cx="9144000" cy="6858000"/>
          </a:xfrm>
          <a:prstGeom prst="rect">
            <a:avLst/>
          </a:prstGeom>
        </p:spPr>
      </p:pic>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37</a:t>
            </a:fld>
            <a:endParaRPr lang="en-US"/>
          </a:p>
        </p:txBody>
      </p:sp>
    </p:spTree>
    <p:extLst>
      <p:ext uri="{BB962C8B-B14F-4D97-AF65-F5344CB8AC3E}">
        <p14:creationId xmlns:p14="http://schemas.microsoft.com/office/powerpoint/2010/main" val="1911103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technutnews.com/wp-content/uploads/2008/07/contact-lens-540x3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172"/>
          <a:stretch/>
        </p:blipFill>
        <p:spPr bwMode="auto">
          <a:xfrm>
            <a:off x="152400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38</a:t>
            </a:fld>
            <a:endParaRPr lang="en-US"/>
          </a:p>
        </p:txBody>
      </p:sp>
    </p:spTree>
    <p:extLst>
      <p:ext uri="{BB962C8B-B14F-4D97-AF65-F5344CB8AC3E}">
        <p14:creationId xmlns:p14="http://schemas.microsoft.com/office/powerpoint/2010/main" val="2831509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idx="4294967295"/>
          </p:nvPr>
        </p:nvSpPr>
        <p:spPr>
          <a:xfrm>
            <a:off x="1524000" y="304800"/>
            <a:ext cx="9144000" cy="1143000"/>
          </a:xfrm>
        </p:spPr>
        <p:txBody>
          <a:bodyPr vert="horz" lIns="91440" tIns="45720" rIns="91440" bIns="45720" rtlCol="0" anchor="ctr">
            <a:normAutofit/>
          </a:bodyPr>
          <a:lstStyle/>
          <a:p>
            <a:r>
              <a:rPr lang="en-US" dirty="0">
                <a:solidFill>
                  <a:srgbClr val="004D86"/>
                </a:solidFill>
              </a:rPr>
              <a:t>Bundling</a:t>
            </a:r>
            <a:endParaRPr lang="en-US" dirty="0">
              <a:solidFill>
                <a:srgbClr val="004D86"/>
              </a:solidFill>
              <a:ea typeface="MS PGothic" pitchFamily="34" charset="-128"/>
            </a:endParaRPr>
          </a:p>
        </p:txBody>
      </p:sp>
      <p:pic>
        <p:nvPicPr>
          <p:cNvPr id="167941" name="Picture 11"/>
          <p:cNvPicPr>
            <a:picLocks noGrp="1" noChangeAspect="1" noChangeArrowheads="1"/>
          </p:cNvPicPr>
          <p:nvPr>
            <p:ph sz="half" idx="4294967295"/>
          </p:nvPr>
        </p:nvPicPr>
        <p:blipFill>
          <a:blip r:embed="rId3" cstate="print"/>
          <a:srcRect/>
          <a:stretch>
            <a:fillRect/>
          </a:stretch>
        </p:blipFill>
        <p:spPr>
          <a:xfrm>
            <a:off x="7315200" y="1619250"/>
            <a:ext cx="2895600" cy="3867150"/>
          </a:xfrm>
          <a:noFill/>
        </p:spPr>
      </p:pic>
      <p:pic>
        <p:nvPicPr>
          <p:cNvPr id="57346" name="Picture 2" descr="http://www.contactlenses.co.za/storage/images/Contact_lenses,_coloured_contact_lenses,_AIR_OPTIX.jpg"/>
          <p:cNvPicPr>
            <a:picLocks noChangeAspect="1" noChangeArrowheads="1"/>
          </p:cNvPicPr>
          <p:nvPr/>
        </p:nvPicPr>
        <p:blipFill>
          <a:blip r:embed="rId4" cstate="print"/>
          <a:srcRect t="18367" b="16327"/>
          <a:stretch>
            <a:fillRect/>
          </a:stretch>
        </p:blipFill>
        <p:spPr bwMode="auto">
          <a:xfrm>
            <a:off x="2133602" y="2362200"/>
            <a:ext cx="3733799" cy="2438400"/>
          </a:xfrm>
          <a:prstGeom prst="rect">
            <a:avLst/>
          </a:prstGeom>
          <a:noFill/>
        </p:spPr>
      </p:pic>
      <p:sp>
        <p:nvSpPr>
          <p:cNvPr id="6" name="Left-Right Arrow 5"/>
          <p:cNvSpPr/>
          <p:nvPr/>
        </p:nvSpPr>
        <p:spPr>
          <a:xfrm>
            <a:off x="6019800" y="3048000"/>
            <a:ext cx="1066800" cy="685800"/>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39</a:t>
            </a:fld>
            <a:endParaRPr lang="en-US"/>
          </a:p>
        </p:txBody>
      </p:sp>
    </p:spTree>
    <p:extLst>
      <p:ext uri="{BB962C8B-B14F-4D97-AF65-F5344CB8AC3E}">
        <p14:creationId xmlns:p14="http://schemas.microsoft.com/office/powerpoint/2010/main" val="379041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79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79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dirty="0"/>
              <a:t>SPEAKER FINANCIAL DISCLOSURE STATEMENT</a:t>
            </a:r>
          </a:p>
        </p:txBody>
      </p:sp>
      <p:sp>
        <p:nvSpPr>
          <p:cNvPr id="3075" name="Content Placeholder 2"/>
          <p:cNvSpPr>
            <a:spLocks noGrp="1"/>
          </p:cNvSpPr>
          <p:nvPr>
            <p:ph idx="1"/>
          </p:nvPr>
        </p:nvSpPr>
        <p:spPr>
          <a:xfrm>
            <a:off x="838200" y="1825625"/>
            <a:ext cx="10515600" cy="4709182"/>
          </a:xfrm>
        </p:spPr>
        <p:txBody>
          <a:bodyPr>
            <a:normAutofit fontScale="77500" lnSpcReduction="20000"/>
          </a:bodyPr>
          <a:lstStyle/>
          <a:p>
            <a:r>
              <a:rPr lang="en-US" dirty="0"/>
              <a:t>Mark R. Wright, OD, FCOVD has been a paid speaker for the following companies:</a:t>
            </a:r>
          </a:p>
          <a:p>
            <a:pPr lvl="1"/>
            <a:r>
              <a:rPr lang="en-US" dirty="0"/>
              <a:t>Alcon</a:t>
            </a:r>
          </a:p>
          <a:p>
            <a:pPr lvl="1"/>
            <a:r>
              <a:rPr lang="en-US" dirty="0"/>
              <a:t>B&amp;L</a:t>
            </a:r>
          </a:p>
          <a:p>
            <a:pPr lvl="1"/>
            <a:r>
              <a:rPr lang="en-US" dirty="0"/>
              <a:t>ESSILOR</a:t>
            </a:r>
          </a:p>
          <a:p>
            <a:pPr lvl="1"/>
            <a:r>
              <a:rPr lang="en-US" dirty="0"/>
              <a:t>Jobson</a:t>
            </a:r>
          </a:p>
          <a:p>
            <a:pPr lvl="1"/>
            <a:r>
              <a:rPr lang="en-US" dirty="0" err="1"/>
              <a:t>Vistakon</a:t>
            </a:r>
            <a:endParaRPr lang="en-US" dirty="0"/>
          </a:p>
          <a:p>
            <a:pPr lvl="1"/>
            <a:r>
              <a:rPr lang="en-US" dirty="0"/>
              <a:t>VSP</a:t>
            </a:r>
          </a:p>
          <a:p>
            <a:pPr marL="457200" lvl="1" indent="0">
              <a:buNone/>
            </a:pPr>
            <a:endParaRPr lang="en-US" dirty="0"/>
          </a:p>
          <a:p>
            <a:pPr marL="457200" lvl="1" indent="0">
              <a:buNone/>
            </a:pPr>
            <a:endParaRPr lang="en-US" dirty="0"/>
          </a:p>
          <a:p>
            <a:r>
              <a:rPr lang="en-US" dirty="0"/>
              <a:t>He is an officer of:</a:t>
            </a:r>
          </a:p>
          <a:p>
            <a:pPr lvl="1"/>
            <a:r>
              <a:rPr lang="en-US" dirty="0"/>
              <a:t>Pathways to Success</a:t>
            </a:r>
          </a:p>
          <a:p>
            <a:pPr lvl="1"/>
            <a:r>
              <a:rPr lang="en-US" dirty="0"/>
              <a:t>Practice Management Center</a:t>
            </a:r>
          </a:p>
          <a:p>
            <a:pPr lvl="1"/>
            <a:r>
              <a:rPr lang="en-US" dirty="0"/>
              <a:t>Association of Practice Management Educators</a:t>
            </a:r>
          </a:p>
          <a:p>
            <a:pPr lvl="1"/>
            <a:r>
              <a:rPr lang="en-US" dirty="0"/>
              <a:t>Progressive Publishing Company</a:t>
            </a:r>
          </a:p>
          <a:p>
            <a:r>
              <a:rPr lang="en-US" dirty="0"/>
              <a:t>He is the professional editor of:</a:t>
            </a:r>
          </a:p>
          <a:p>
            <a:pPr lvl="1"/>
            <a:r>
              <a:rPr lang="en-US" dirty="0"/>
              <a:t>Review of Optometric Business</a:t>
            </a:r>
          </a:p>
        </p:txBody>
      </p:sp>
      <p:sp>
        <p:nvSpPr>
          <p:cNvPr id="2" name="TextBox 1"/>
          <p:cNvSpPr txBox="1"/>
          <p:nvPr/>
        </p:nvSpPr>
        <p:spPr>
          <a:xfrm>
            <a:off x="4421363" y="2033808"/>
            <a:ext cx="3140835" cy="2139047"/>
          </a:xfrm>
          <a:prstGeom prst="rect">
            <a:avLst/>
          </a:prstGeom>
          <a:noFill/>
        </p:spPr>
        <p:txBody>
          <a:bodyPr wrap="square" rtlCol="0">
            <a:spAutoFit/>
          </a:bodyPr>
          <a:lstStyle/>
          <a:p>
            <a:pPr marL="192881" indent="-192881">
              <a:buFont typeface="Arial" panose="020B0604020202020204" pitchFamily="34" charset="0"/>
              <a:buChar char="•"/>
            </a:pPr>
            <a:r>
              <a:rPr lang="en-US" sz="1900" dirty="0"/>
              <a:t>Diversified </a:t>
            </a:r>
            <a:r>
              <a:rPr lang="en-US" sz="1900" dirty="0" err="1"/>
              <a:t>Ophthalmics</a:t>
            </a:r>
            <a:endParaRPr lang="en-US" sz="1900" dirty="0"/>
          </a:p>
          <a:p>
            <a:pPr marL="192881" indent="-192881">
              <a:buFont typeface="Arial" panose="020B0604020202020204" pitchFamily="34" charset="0"/>
              <a:buChar char="•"/>
            </a:pPr>
            <a:r>
              <a:rPr lang="en-US" sz="1900" dirty="0"/>
              <a:t>Eye Recommend</a:t>
            </a:r>
          </a:p>
          <a:p>
            <a:pPr marL="192881" indent="-192881">
              <a:buFont typeface="Arial" panose="020B0604020202020204" pitchFamily="34" charset="0"/>
              <a:buChar char="•"/>
            </a:pPr>
            <a:r>
              <a:rPr lang="en-US" sz="1900" dirty="0"/>
              <a:t>IDOC</a:t>
            </a:r>
          </a:p>
          <a:p>
            <a:pPr marL="192881" indent="-192881">
              <a:buFont typeface="Arial" panose="020B0604020202020204" pitchFamily="34" charset="0"/>
              <a:buChar char="•"/>
            </a:pPr>
            <a:r>
              <a:rPr lang="en-US" sz="1900" dirty="0"/>
              <a:t>IVA</a:t>
            </a:r>
          </a:p>
          <a:p>
            <a:pPr marL="192881" indent="-192881">
              <a:buFont typeface="Arial" panose="020B0604020202020204" pitchFamily="34" charset="0"/>
              <a:buChar char="•"/>
            </a:pPr>
            <a:r>
              <a:rPr lang="en-US" sz="1900" dirty="0"/>
              <a:t>PECAA</a:t>
            </a:r>
          </a:p>
          <a:p>
            <a:pPr marL="192881" indent="-192881">
              <a:buFont typeface="Arial" panose="020B0604020202020204" pitchFamily="34" charset="0"/>
              <a:buChar char="•"/>
            </a:pPr>
            <a:r>
              <a:rPr lang="en-US" sz="1900" dirty="0"/>
              <a:t>PERC</a:t>
            </a:r>
          </a:p>
          <a:p>
            <a:pPr marL="192881" indent="-192881">
              <a:buFont typeface="Arial" panose="020B0604020202020204" pitchFamily="34" charset="0"/>
              <a:buChar char="•"/>
            </a:pPr>
            <a:r>
              <a:rPr lang="en-US" sz="1900" dirty="0"/>
              <a:t>Vision Source</a:t>
            </a:r>
          </a:p>
        </p:txBody>
      </p:sp>
    </p:spTree>
    <p:extLst>
      <p:ext uri="{BB962C8B-B14F-4D97-AF65-F5344CB8AC3E}">
        <p14:creationId xmlns:p14="http://schemas.microsoft.com/office/powerpoint/2010/main" val="1779609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419600"/>
            <a:ext cx="8229600" cy="1143000"/>
          </a:xfrm>
        </p:spPr>
        <p:txBody>
          <a:bodyPr>
            <a:normAutofit fontScale="90000"/>
          </a:bodyPr>
          <a:lstStyle/>
          <a:p>
            <a:r>
              <a:rPr lang="en-US" dirty="0"/>
              <a:t>of patients had to ask their doctor for contact lenses</a:t>
            </a:r>
          </a:p>
        </p:txBody>
      </p:sp>
      <p:sp>
        <p:nvSpPr>
          <p:cNvPr id="2" name="Slide Number Placeholder 1"/>
          <p:cNvSpPr>
            <a:spLocks noGrp="1"/>
          </p:cNvSpPr>
          <p:nvPr>
            <p:ph type="sldNum" sz="quarter" idx="11"/>
          </p:nvPr>
        </p:nvSpPr>
        <p:spPr/>
        <p:txBody>
          <a:bodyPr/>
          <a:lstStyle/>
          <a:p>
            <a:pPr>
              <a:defRPr/>
            </a:pPr>
            <a:fld id="{2A657F9F-2681-4C28-BB78-2A904A6FAF3F}" type="slidenum">
              <a:rPr lang="en-US" smtClean="0"/>
              <a:pPr>
                <a:defRPr/>
              </a:pPr>
              <a:t>40</a:t>
            </a:fld>
            <a:endParaRPr lang="en-US"/>
          </a:p>
        </p:txBody>
      </p:sp>
      <p:sp>
        <p:nvSpPr>
          <p:cNvPr id="3" name="Rectangle 2"/>
          <p:cNvSpPr/>
          <p:nvPr/>
        </p:nvSpPr>
        <p:spPr>
          <a:xfrm>
            <a:off x="3001168" y="914401"/>
            <a:ext cx="6638356" cy="3170099"/>
          </a:xfrm>
          <a:prstGeom prst="rect">
            <a:avLst/>
          </a:prstGeom>
          <a:noFill/>
        </p:spPr>
        <p:txBody>
          <a:bodyPr wrap="none" lIns="91440" tIns="45720" rIns="91440" bIns="45720">
            <a:spAutoFit/>
          </a:bodyPr>
          <a:lstStyle/>
          <a:p>
            <a:pPr algn="ctr"/>
            <a:r>
              <a:rPr lang="en-US" sz="20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72.5%</a:t>
            </a:r>
          </a:p>
        </p:txBody>
      </p:sp>
    </p:spTree>
    <p:extLst>
      <p:ext uri="{BB962C8B-B14F-4D97-AF65-F5344CB8AC3E}">
        <p14:creationId xmlns:p14="http://schemas.microsoft.com/office/powerpoint/2010/main" val="4286077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2438400" y="3149958"/>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41</a:t>
            </a:fld>
            <a:endParaRPr lang="en-US"/>
          </a:p>
        </p:txBody>
      </p:sp>
    </p:spTree>
    <p:extLst>
      <p:ext uri="{BB962C8B-B14F-4D97-AF65-F5344CB8AC3E}">
        <p14:creationId xmlns:p14="http://schemas.microsoft.com/office/powerpoint/2010/main" val="3950051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0418" name="Picture 2"/>
          <p:cNvPicPr>
            <a:picLocks noChangeAspect="1" noChangeArrowheads="1"/>
          </p:cNvPicPr>
          <p:nvPr/>
        </p:nvPicPr>
        <p:blipFill>
          <a:blip r:embed="rId3" cstate="print"/>
          <a:srcRect t="15625"/>
          <a:stretch>
            <a:fillRect/>
          </a:stretch>
        </p:blipFill>
        <p:spPr bwMode="auto">
          <a:xfrm>
            <a:off x="2057400" y="285974"/>
            <a:ext cx="4152901" cy="5276627"/>
          </a:xfrm>
          <a:prstGeom prst="rect">
            <a:avLst/>
          </a:prstGeom>
          <a:noFill/>
          <a:ln w="9525">
            <a:noFill/>
            <a:miter lim="800000"/>
            <a:headEnd/>
            <a:tailEnd/>
          </a:ln>
        </p:spPr>
      </p:pic>
      <p:sp>
        <p:nvSpPr>
          <p:cNvPr id="2" name="Title 1"/>
          <p:cNvSpPr>
            <a:spLocks noGrp="1"/>
          </p:cNvSpPr>
          <p:nvPr>
            <p:ph type="title"/>
          </p:nvPr>
        </p:nvSpPr>
        <p:spPr>
          <a:xfrm>
            <a:off x="6477000" y="457200"/>
            <a:ext cx="3886200" cy="1036638"/>
          </a:xfrm>
        </p:spPr>
        <p:txBody>
          <a:bodyPr>
            <a:normAutofit fontScale="90000"/>
          </a:bodyPr>
          <a:lstStyle/>
          <a:p>
            <a:r>
              <a:rPr lang="en-US" sz="4000" dirty="0">
                <a:solidFill>
                  <a:srgbClr val="FF0000"/>
                </a:solidFill>
              </a:rPr>
              <a:t>Preset patients to purchase</a:t>
            </a:r>
          </a:p>
        </p:txBody>
      </p:sp>
      <p:sp>
        <p:nvSpPr>
          <p:cNvPr id="4" name="Content Placeholder 3"/>
          <p:cNvSpPr>
            <a:spLocks noGrp="1"/>
          </p:cNvSpPr>
          <p:nvPr>
            <p:ph idx="1"/>
          </p:nvPr>
        </p:nvSpPr>
        <p:spPr>
          <a:xfrm>
            <a:off x="6400800" y="2057400"/>
            <a:ext cx="3657600" cy="3276600"/>
          </a:xfrm>
        </p:spPr>
        <p:txBody>
          <a:bodyPr/>
          <a:lstStyle/>
          <a:p>
            <a:pPr>
              <a:buNone/>
            </a:pPr>
            <a:r>
              <a:rPr lang="en-US" sz="4000" dirty="0"/>
              <a:t>   “And don’t forget to bring in your driving </a:t>
            </a:r>
            <a:r>
              <a:rPr lang="en-US" sz="4000" dirty="0" err="1"/>
              <a:t>sunwear</a:t>
            </a:r>
            <a:r>
              <a:rPr lang="en-US" sz="4000" dirty="0"/>
              <a:t>.”</a:t>
            </a:r>
          </a:p>
        </p:txBody>
      </p:sp>
      <p:sp>
        <p:nvSpPr>
          <p:cNvPr id="5" name="Slide Number Placeholder 4"/>
          <p:cNvSpPr>
            <a:spLocks noGrp="1"/>
          </p:cNvSpPr>
          <p:nvPr>
            <p:ph type="sldNum" sz="quarter" idx="11"/>
          </p:nvPr>
        </p:nvSpPr>
        <p:spPr/>
        <p:txBody>
          <a:bodyPr/>
          <a:lstStyle/>
          <a:p>
            <a:pPr>
              <a:defRPr/>
            </a:pPr>
            <a:fld id="{32B49594-4BC3-4EBB-A436-AB1C6A4E736E}" type="slidenum">
              <a:rPr lang="en-US" smtClean="0"/>
              <a:pPr>
                <a:defRPr/>
              </a:pPr>
              <a:t>42</a:t>
            </a:fld>
            <a:endParaRPr lang="en-US"/>
          </a:p>
        </p:txBody>
      </p:sp>
    </p:spTree>
    <p:extLst>
      <p:ext uri="{BB962C8B-B14F-4D97-AF65-F5344CB8AC3E}">
        <p14:creationId xmlns:p14="http://schemas.microsoft.com/office/powerpoint/2010/main" val="2791768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G_0024"/>
          <p:cNvPicPr>
            <a:picLocks noChangeAspect="1" noChangeArrowheads="1"/>
          </p:cNvPicPr>
          <p:nvPr/>
        </p:nvPicPr>
        <p:blipFill>
          <a:blip r:embed="rId3" cstate="print"/>
          <a:srcRect/>
          <a:stretch>
            <a:fillRect/>
          </a:stretch>
        </p:blipFill>
        <p:spPr bwMode="auto">
          <a:xfrm>
            <a:off x="1524001" y="1588"/>
            <a:ext cx="9140825" cy="6856412"/>
          </a:xfrm>
          <a:prstGeom prst="rect">
            <a:avLst/>
          </a:prstGeom>
          <a:noFill/>
        </p:spPr>
      </p:pic>
      <p:sp>
        <p:nvSpPr>
          <p:cNvPr id="5" name="Rounded Rectangular Callout 4"/>
          <p:cNvSpPr/>
          <p:nvPr/>
        </p:nvSpPr>
        <p:spPr>
          <a:xfrm>
            <a:off x="5791200" y="3124200"/>
            <a:ext cx="4343400" cy="3124200"/>
          </a:xfrm>
          <a:prstGeom prst="wedgeRoundRectCallout">
            <a:avLst>
              <a:gd name="adj1" fmla="val -80092"/>
              <a:gd name="adj2" fmla="val -57771"/>
              <a:gd name="adj3" fmla="val 16667"/>
            </a:avLst>
          </a:prstGeom>
          <a:solidFill>
            <a:srgbClr val="262626">
              <a:alpha val="50196"/>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80% of all ultraviolet damage happens before a child’s 18</a:t>
            </a:r>
            <a:r>
              <a:rPr lang="en-US" sz="2800" baseline="30000" dirty="0"/>
              <a:t>th</a:t>
            </a:r>
            <a:r>
              <a:rPr lang="en-US" sz="2800" dirty="0"/>
              <a:t> birthday.  Protect your children’s eyes the way the doctors protect their own kids.</a:t>
            </a:r>
          </a:p>
        </p:txBody>
      </p:sp>
      <p:sp>
        <p:nvSpPr>
          <p:cNvPr id="6" name="Rounded Rectangle 5"/>
          <p:cNvSpPr>
            <a:spLocks noChangeArrowheads="1"/>
          </p:cNvSpPr>
          <p:nvPr/>
        </p:nvSpPr>
        <p:spPr bwMode="auto">
          <a:xfrm>
            <a:off x="3352800" y="609600"/>
            <a:ext cx="3657600" cy="1905000"/>
          </a:xfrm>
          <a:prstGeom prst="roundRect">
            <a:avLst>
              <a:gd name="adj" fmla="val 16667"/>
            </a:avLst>
          </a:prstGeom>
          <a:noFill/>
          <a:ln w="76200" algn="ctr">
            <a:solidFill>
              <a:srgbClr val="FF0000"/>
            </a:solidFill>
            <a:round/>
            <a:headEnd/>
            <a:tailEnd/>
          </a:ln>
        </p:spPr>
        <p:txBody>
          <a:bodyPr/>
          <a:lstStyle/>
          <a:p>
            <a:endParaRPr lang="en-US"/>
          </a:p>
        </p:txBody>
      </p:sp>
      <p:sp>
        <p:nvSpPr>
          <p:cNvPr id="7" name="Slide Number Placeholder 3"/>
          <p:cNvSpPr txBox="1">
            <a:spLocks/>
          </p:cNvSpPr>
          <p:nvPr/>
        </p:nvSpPr>
        <p:spPr>
          <a:xfrm>
            <a:off x="1828800" y="6096000"/>
            <a:ext cx="1905000" cy="457200"/>
          </a:xfrm>
          <a:prstGeom prst="rect">
            <a:avLst/>
          </a:prstGeom>
        </p:spPr>
        <p:txBody>
          <a:bodyPr/>
          <a:lstStyle/>
          <a:p>
            <a:pPr fontAlgn="base">
              <a:spcBef>
                <a:spcPct val="0"/>
              </a:spcBef>
              <a:spcAft>
                <a:spcPct val="0"/>
              </a:spcAft>
              <a:defRPr/>
            </a:pPr>
            <a:fld id="{A62D58A0-2967-4BDA-B761-ED37B8BA2EF8}" type="slidenum">
              <a:rPr lang="en-US">
                <a:latin typeface="Arial" charset="0"/>
              </a:rPr>
              <a:pPr fontAlgn="base">
                <a:spcBef>
                  <a:spcPct val="0"/>
                </a:spcBef>
                <a:spcAft>
                  <a:spcPct val="0"/>
                </a:spcAft>
                <a:defRPr/>
              </a:pPr>
              <a:t>43</a:t>
            </a:fld>
            <a:endParaRPr lang="en-US" dirty="0">
              <a:latin typeface="Arial" charset="0"/>
            </a:endParaRPr>
          </a:p>
        </p:txBody>
      </p:sp>
      <p:sp>
        <p:nvSpPr>
          <p:cNvPr id="8" name="Slide Number Placeholder 7"/>
          <p:cNvSpPr>
            <a:spLocks noGrp="1"/>
          </p:cNvSpPr>
          <p:nvPr>
            <p:ph type="sldNum" sz="quarter" idx="11"/>
          </p:nvPr>
        </p:nvSpPr>
        <p:spPr/>
        <p:txBody>
          <a:bodyPr/>
          <a:lstStyle/>
          <a:p>
            <a:pPr>
              <a:defRPr/>
            </a:pPr>
            <a:fld id="{2A657F9F-2681-4C28-BB78-2A904A6FAF3F}" type="slidenum">
              <a:rPr lang="en-US" smtClean="0"/>
              <a:pPr>
                <a:defRPr/>
              </a:pPr>
              <a:t>43</a:t>
            </a:fld>
            <a:endParaRPr lang="en-US"/>
          </a:p>
        </p:txBody>
      </p:sp>
    </p:spTree>
    <p:extLst>
      <p:ext uri="{BB962C8B-B14F-4D97-AF65-F5344CB8AC3E}">
        <p14:creationId xmlns:p14="http://schemas.microsoft.com/office/powerpoint/2010/main" val="2458059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2438400" y="4584879"/>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44</a:t>
            </a:fld>
            <a:endParaRPr lang="en-US"/>
          </a:p>
        </p:txBody>
      </p:sp>
    </p:spTree>
    <p:extLst>
      <p:ext uri="{BB962C8B-B14F-4D97-AF65-F5344CB8AC3E}">
        <p14:creationId xmlns:p14="http://schemas.microsoft.com/office/powerpoint/2010/main" val="1358241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dirty="0"/>
              <a:t>Adoption Cycle</a:t>
            </a:r>
          </a:p>
        </p:txBody>
      </p:sp>
      <p:sp>
        <p:nvSpPr>
          <p:cNvPr id="21509" name="Rectangle 3"/>
          <p:cNvSpPr>
            <a:spLocks noGrp="1" noChangeArrowheads="1"/>
          </p:cNvSpPr>
          <p:nvPr>
            <p:ph idx="1"/>
          </p:nvPr>
        </p:nvSpPr>
        <p:spPr>
          <a:xfrm>
            <a:off x="2133600" y="1600200"/>
            <a:ext cx="4419600" cy="4419600"/>
          </a:xfrm>
        </p:spPr>
        <p:txBody>
          <a:bodyPr/>
          <a:lstStyle/>
          <a:p>
            <a:pPr eaLnBrk="1" hangingPunct="1">
              <a:lnSpc>
                <a:spcPct val="90000"/>
              </a:lnSpc>
            </a:pPr>
            <a:r>
              <a:rPr lang="en-US" b="1" dirty="0"/>
              <a:t>Awareness</a:t>
            </a:r>
          </a:p>
          <a:p>
            <a:pPr eaLnBrk="1" hangingPunct="1">
              <a:lnSpc>
                <a:spcPct val="90000"/>
              </a:lnSpc>
            </a:pPr>
            <a:endParaRPr lang="en-US" sz="1000" b="1" dirty="0"/>
          </a:p>
          <a:p>
            <a:pPr eaLnBrk="1" hangingPunct="1">
              <a:lnSpc>
                <a:spcPct val="90000"/>
              </a:lnSpc>
            </a:pPr>
            <a:r>
              <a:rPr lang="en-US" b="1" dirty="0"/>
              <a:t>Interest</a:t>
            </a:r>
          </a:p>
          <a:p>
            <a:pPr eaLnBrk="1" hangingPunct="1">
              <a:lnSpc>
                <a:spcPct val="90000"/>
              </a:lnSpc>
            </a:pPr>
            <a:endParaRPr lang="en-US" sz="1000" b="1" dirty="0"/>
          </a:p>
          <a:p>
            <a:pPr eaLnBrk="1" hangingPunct="1">
              <a:lnSpc>
                <a:spcPct val="90000"/>
              </a:lnSpc>
            </a:pPr>
            <a:r>
              <a:rPr lang="en-US" b="1" dirty="0"/>
              <a:t>Internalization</a:t>
            </a:r>
          </a:p>
          <a:p>
            <a:pPr lvl="1" eaLnBrk="1" hangingPunct="1">
              <a:lnSpc>
                <a:spcPct val="90000"/>
              </a:lnSpc>
            </a:pPr>
            <a:r>
              <a:rPr lang="en-US" sz="2000" dirty="0"/>
              <a:t>“It </a:t>
            </a:r>
            <a:r>
              <a:rPr lang="en-US" sz="2000" u="sng" dirty="0"/>
              <a:t>will</a:t>
            </a:r>
            <a:r>
              <a:rPr lang="en-US" sz="2000" dirty="0"/>
              <a:t> work for me”</a:t>
            </a:r>
          </a:p>
          <a:p>
            <a:pPr lvl="1" eaLnBrk="1" hangingPunct="1">
              <a:lnSpc>
                <a:spcPct val="90000"/>
              </a:lnSpc>
            </a:pPr>
            <a:endParaRPr lang="en-US" sz="1000" dirty="0"/>
          </a:p>
          <a:p>
            <a:pPr eaLnBrk="1" hangingPunct="1">
              <a:lnSpc>
                <a:spcPct val="90000"/>
              </a:lnSpc>
            </a:pPr>
            <a:r>
              <a:rPr lang="en-US" b="1" dirty="0"/>
              <a:t>Trial</a:t>
            </a:r>
          </a:p>
          <a:p>
            <a:pPr eaLnBrk="1" hangingPunct="1">
              <a:lnSpc>
                <a:spcPct val="90000"/>
              </a:lnSpc>
            </a:pPr>
            <a:endParaRPr lang="en-US" sz="1000" b="1" dirty="0"/>
          </a:p>
          <a:p>
            <a:pPr eaLnBrk="1" hangingPunct="1">
              <a:lnSpc>
                <a:spcPct val="90000"/>
              </a:lnSpc>
            </a:pPr>
            <a:r>
              <a:rPr lang="en-US" b="1" dirty="0"/>
              <a:t>Repeat purchase</a:t>
            </a:r>
          </a:p>
        </p:txBody>
      </p:sp>
      <p:sp>
        <p:nvSpPr>
          <p:cNvPr id="8" name="Rounded Rectangle 7"/>
          <p:cNvSpPr/>
          <p:nvPr/>
        </p:nvSpPr>
        <p:spPr>
          <a:xfrm>
            <a:off x="1981200" y="3057525"/>
            <a:ext cx="3886200" cy="1066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7467600" y="2667000"/>
            <a:ext cx="2057400" cy="1981200"/>
          </a:xfrm>
          <a:prstGeom prst="wedgeRectCallout">
            <a:avLst>
              <a:gd name="adj1" fmla="val -126018"/>
              <a:gd name="adj2" fmla="val -2211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The hardest step</a:t>
            </a:r>
          </a:p>
        </p:txBody>
      </p:sp>
    </p:spTree>
    <p:extLst>
      <p:ext uri="{BB962C8B-B14F-4D97-AF65-F5344CB8AC3E}">
        <p14:creationId xmlns:p14="http://schemas.microsoft.com/office/powerpoint/2010/main" val="2189357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0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dirty="0"/>
              <a:t>Utilize Success Stories</a:t>
            </a:r>
            <a:br>
              <a:rPr lang="en-US" dirty="0"/>
            </a:br>
            <a:r>
              <a:rPr lang="en-US" sz="2800" dirty="0"/>
              <a:t>Tell the story you want told</a:t>
            </a:r>
          </a:p>
        </p:txBody>
      </p:sp>
      <p:graphicFrame>
        <p:nvGraphicFramePr>
          <p:cNvPr id="6" name="Diagram 5"/>
          <p:cNvGraphicFramePr/>
          <p:nvPr>
            <p:extLst>
              <p:ext uri="{D42A27DB-BD31-4B8C-83A1-F6EECF244321}">
                <p14:modId xmlns:p14="http://schemas.microsoft.com/office/powerpoint/2010/main" val="269001106"/>
              </p:ext>
            </p:extLst>
          </p:nvPr>
        </p:nvGraphicFramePr>
        <p:xfrm>
          <a:off x="3048000" y="1752600"/>
          <a:ext cx="64389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166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G_0034"/>
          <p:cNvPicPr>
            <a:picLocks noChangeAspect="1" noChangeArrowheads="1"/>
          </p:cNvPicPr>
          <p:nvPr/>
        </p:nvPicPr>
        <p:blipFill>
          <a:blip r:embed="rId3" cstate="screen"/>
          <a:srcRect/>
          <a:stretch>
            <a:fillRect/>
          </a:stretch>
        </p:blipFill>
        <p:spPr bwMode="auto">
          <a:xfrm>
            <a:off x="0" y="1588"/>
            <a:ext cx="12192000" cy="6856412"/>
          </a:xfrm>
          <a:prstGeom prst="rect">
            <a:avLst/>
          </a:prstGeom>
          <a:noFill/>
          <a:ln w="9525">
            <a:noFill/>
            <a:miter lim="800000"/>
            <a:headEnd/>
            <a:tailEnd/>
          </a:ln>
        </p:spPr>
      </p:pic>
    </p:spTree>
    <p:extLst>
      <p:ext uri="{BB962C8B-B14F-4D97-AF65-F5344CB8AC3E}">
        <p14:creationId xmlns:p14="http://schemas.microsoft.com/office/powerpoint/2010/main" val="1849507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Don’t forget …</a:t>
            </a:r>
          </a:p>
        </p:txBody>
      </p:sp>
      <p:sp>
        <p:nvSpPr>
          <p:cNvPr id="4" name="Content Placeholder 3"/>
          <p:cNvSpPr>
            <a:spLocks noGrp="1"/>
          </p:cNvSpPr>
          <p:nvPr>
            <p:ph idx="1"/>
          </p:nvPr>
        </p:nvSpPr>
        <p:spPr>
          <a:xfrm>
            <a:off x="1962150" y="1861681"/>
            <a:ext cx="2414128" cy="4409768"/>
          </a:xfrm>
        </p:spPr>
        <p:txBody>
          <a:bodyPr/>
          <a:lstStyle/>
          <a:p>
            <a:pPr marL="0" indent="0" algn="ctr">
              <a:buNone/>
            </a:pPr>
            <a:r>
              <a:rPr lang="en-US" sz="4000" dirty="0"/>
              <a:t> Get the HIPAA marketing release form signed</a:t>
            </a:r>
          </a:p>
        </p:txBody>
      </p:sp>
      <p:pic>
        <p:nvPicPr>
          <p:cNvPr id="1026" name="Picture 2" descr="http://healthcare.zdnet.com/images/hipaa-logo.GIF"/>
          <p:cNvPicPr>
            <a:picLocks noChangeAspect="1" noChangeArrowheads="1"/>
          </p:cNvPicPr>
          <p:nvPr/>
        </p:nvPicPr>
        <p:blipFill>
          <a:blip r:embed="rId3" cstate="print"/>
          <a:srcRect/>
          <a:stretch>
            <a:fillRect/>
          </a:stretch>
        </p:blipFill>
        <p:spPr bwMode="auto">
          <a:xfrm>
            <a:off x="5086453" y="1938135"/>
            <a:ext cx="5629172" cy="3434881"/>
          </a:xfrm>
          <a:prstGeom prst="rect">
            <a:avLst/>
          </a:prstGeom>
          <a:noFill/>
        </p:spPr>
      </p:pic>
    </p:spTree>
    <p:extLst>
      <p:ext uri="{BB962C8B-B14F-4D97-AF65-F5344CB8AC3E}">
        <p14:creationId xmlns:p14="http://schemas.microsoft.com/office/powerpoint/2010/main" val="9888896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descr="IMG_0007"/>
          <p:cNvPicPr>
            <a:picLocks noChangeAspect="1" noChangeArrowheads="1"/>
          </p:cNvPicPr>
          <p:nvPr/>
        </p:nvPicPr>
        <p:blipFill>
          <a:blip r:embed="rId3" cstate="print"/>
          <a:srcRect/>
          <a:stretch>
            <a:fillRect/>
          </a:stretch>
        </p:blipFill>
        <p:spPr bwMode="auto">
          <a:xfrm>
            <a:off x="0" y="0"/>
            <a:ext cx="12191999" cy="6856412"/>
          </a:xfrm>
          <a:prstGeom prst="rect">
            <a:avLst/>
          </a:prstGeom>
          <a:noFill/>
        </p:spPr>
      </p:pic>
      <p:sp>
        <p:nvSpPr>
          <p:cNvPr id="6" name="Rounded Rectangle 5"/>
          <p:cNvSpPr/>
          <p:nvPr/>
        </p:nvSpPr>
        <p:spPr>
          <a:xfrm>
            <a:off x="8410575" y="3190875"/>
            <a:ext cx="2371725" cy="1600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953000" y="2743200"/>
            <a:ext cx="1905000" cy="2133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000876" y="3352006"/>
            <a:ext cx="1533523" cy="1447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619250" y="1438275"/>
            <a:ext cx="3067049" cy="3505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5029200" y="5181600"/>
            <a:ext cx="1600200" cy="1066800"/>
          </a:xfrm>
          <a:prstGeom prst="up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6200000">
            <a:off x="6667500" y="1823342"/>
            <a:ext cx="1600200" cy="1066800"/>
          </a:xfrm>
          <a:prstGeom prst="up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2286000" y="639762"/>
            <a:ext cx="8001000" cy="655638"/>
          </a:xfrm>
          <a:prstGeom prst="rect">
            <a:avLst/>
          </a:prstGeom>
        </p:spPr>
        <p:txBody>
          <a:bodyPr/>
          <a:lstStyle/>
          <a:p>
            <a:pPr eaLnBrk="0" fontAlgn="base" hangingPunct="0">
              <a:spcBef>
                <a:spcPct val="0"/>
              </a:spcBef>
              <a:spcAft>
                <a:spcPct val="0"/>
              </a:spcAft>
              <a:defRPr/>
            </a:pPr>
            <a:r>
              <a:rPr lang="en-US" sz="3200" b="1" kern="0" dirty="0">
                <a:solidFill>
                  <a:srgbClr val="FFFF00"/>
                </a:solidFill>
                <a:latin typeface="Calibri" pitchFamily="34" charset="0"/>
                <a:ea typeface="+mj-ea"/>
                <a:cs typeface="+mj-cs"/>
              </a:rPr>
              <a:t>Resell products on dispensing</a:t>
            </a:r>
          </a:p>
        </p:txBody>
      </p:sp>
    </p:spTree>
    <p:extLst>
      <p:ext uri="{BB962C8B-B14F-4D97-AF65-F5344CB8AC3E}">
        <p14:creationId xmlns:p14="http://schemas.microsoft.com/office/powerpoint/2010/main" val="1899282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886" t="40977" r="37561" b="22403"/>
          <a:stretch/>
        </p:blipFill>
        <p:spPr>
          <a:xfrm>
            <a:off x="2380917" y="906516"/>
            <a:ext cx="7495560" cy="3543355"/>
          </a:xfrm>
          <a:prstGeom prst="rect">
            <a:avLst/>
          </a:prstGeom>
        </p:spPr>
      </p:pic>
      <p:sp>
        <p:nvSpPr>
          <p:cNvPr id="6" name="Rectangle 5"/>
          <p:cNvSpPr/>
          <p:nvPr/>
        </p:nvSpPr>
        <p:spPr>
          <a:xfrm>
            <a:off x="4789227" y="4756721"/>
            <a:ext cx="2678940" cy="1569660"/>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2016</a:t>
            </a:r>
          </a:p>
        </p:txBody>
      </p:sp>
      <p:sp>
        <p:nvSpPr>
          <p:cNvPr id="2" name="TextBox 1"/>
          <p:cNvSpPr txBox="1"/>
          <p:nvPr/>
        </p:nvSpPr>
        <p:spPr>
          <a:xfrm>
            <a:off x="10752082" y="4572055"/>
            <a:ext cx="715260" cy="1754326"/>
          </a:xfrm>
          <a:prstGeom prst="rect">
            <a:avLst/>
          </a:prstGeom>
          <a:noFill/>
        </p:spPr>
        <p:txBody>
          <a:bodyPr wrap="none" rtlCol="0">
            <a:spAutoFit/>
          </a:bodyPr>
          <a:lstStyle/>
          <a:p>
            <a:pPr algn="ctr"/>
            <a:r>
              <a:rPr lang="en-US" dirty="0"/>
              <a:t>8:30</a:t>
            </a:r>
          </a:p>
          <a:p>
            <a:pPr algn="ctr"/>
            <a:r>
              <a:rPr lang="en-US" dirty="0"/>
              <a:t>10:30</a:t>
            </a:r>
          </a:p>
          <a:p>
            <a:pPr algn="ctr"/>
            <a:r>
              <a:rPr lang="en-US" dirty="0"/>
              <a:t>11:30</a:t>
            </a:r>
          </a:p>
          <a:p>
            <a:pPr algn="ctr"/>
            <a:r>
              <a:rPr lang="en-US" dirty="0"/>
              <a:t>12:30</a:t>
            </a:r>
          </a:p>
          <a:p>
            <a:pPr algn="ctr"/>
            <a:r>
              <a:rPr lang="en-US" dirty="0"/>
              <a:t>2:30</a:t>
            </a:r>
          </a:p>
          <a:p>
            <a:pPr algn="ctr"/>
            <a:r>
              <a:rPr lang="en-US" dirty="0"/>
              <a:t>4:30</a:t>
            </a:r>
          </a:p>
        </p:txBody>
      </p:sp>
    </p:spTree>
    <p:extLst>
      <p:ext uri="{BB962C8B-B14F-4D97-AF65-F5344CB8AC3E}">
        <p14:creationId xmlns:p14="http://schemas.microsoft.com/office/powerpoint/2010/main" val="1188634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976050" y="798394"/>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rot="18460650">
            <a:off x="193341" y="2552129"/>
            <a:ext cx="4078407" cy="1922059"/>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4239559" y="4922719"/>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0448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5" y="285751"/>
            <a:ext cx="8229600" cy="1143000"/>
          </a:xfrm>
        </p:spPr>
        <p:txBody>
          <a:bodyPr/>
          <a:lstStyle/>
          <a:p>
            <a:r>
              <a:rPr lang="en-US" b="1" dirty="0">
                <a:solidFill>
                  <a:srgbClr val="002060"/>
                </a:solidFill>
              </a:rPr>
              <a:t>What are you selling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518634"/>
              </p:ext>
            </p:extLst>
          </p:nvPr>
        </p:nvGraphicFramePr>
        <p:xfrm>
          <a:off x="1916395" y="1428751"/>
          <a:ext cx="8359209" cy="4800603"/>
        </p:xfrm>
        <a:graphic>
          <a:graphicData uri="http://schemas.openxmlformats.org/drawingml/2006/table">
            <a:tbl>
              <a:tblPr firstRow="1" bandRow="1">
                <a:tableStyleId>{2D5ABB26-0587-4C30-8999-92F81FD0307C}</a:tableStyleId>
              </a:tblPr>
              <a:tblGrid>
                <a:gridCol w="2199792">
                  <a:extLst>
                    <a:ext uri="{9D8B030D-6E8A-4147-A177-3AD203B41FA5}">
                      <a16:colId xmlns:a16="http://schemas.microsoft.com/office/drawing/2014/main" val="20000"/>
                    </a:ext>
                  </a:extLst>
                </a:gridCol>
                <a:gridCol w="1583850">
                  <a:extLst>
                    <a:ext uri="{9D8B030D-6E8A-4147-A177-3AD203B41FA5}">
                      <a16:colId xmlns:a16="http://schemas.microsoft.com/office/drawing/2014/main" val="20001"/>
                    </a:ext>
                  </a:extLst>
                </a:gridCol>
                <a:gridCol w="2991717">
                  <a:extLst>
                    <a:ext uri="{9D8B030D-6E8A-4147-A177-3AD203B41FA5}">
                      <a16:colId xmlns:a16="http://schemas.microsoft.com/office/drawing/2014/main" val="20002"/>
                    </a:ext>
                  </a:extLst>
                </a:gridCol>
                <a:gridCol w="1583850">
                  <a:extLst>
                    <a:ext uri="{9D8B030D-6E8A-4147-A177-3AD203B41FA5}">
                      <a16:colId xmlns:a16="http://schemas.microsoft.com/office/drawing/2014/main" val="20003"/>
                    </a:ext>
                  </a:extLst>
                </a:gridCol>
              </a:tblGrid>
              <a:tr h="535847">
                <a:tc>
                  <a:txBody>
                    <a:bodyPr/>
                    <a:lstStyle/>
                    <a:p>
                      <a:r>
                        <a:rPr lang="en-US" sz="2000" b="1" dirty="0">
                          <a:solidFill>
                            <a:schemeClr val="accent6">
                              <a:lumMod val="50000"/>
                            </a:schemeClr>
                          </a:solidFill>
                        </a:rPr>
                        <a:t>MATERIAL MIX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chemeClr val="accent6">
                              <a:lumMod val="50000"/>
                            </a:schemeClr>
                          </a:solidFill>
                        </a:rPr>
                        <a:t>LENS STYLE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35847">
                <a:tc>
                  <a:txBody>
                    <a:bodyPr/>
                    <a:lstStyle/>
                    <a:p>
                      <a:r>
                        <a:rPr lang="en-US" sz="2000" dirty="0"/>
                        <a:t>   Glass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   SV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51.5%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5847">
                <a:tc>
                  <a:txBody>
                    <a:bodyPr/>
                    <a:lstStyle/>
                    <a:p>
                      <a:r>
                        <a:rPr lang="en-US" sz="2000" dirty="0"/>
                        <a:t>   CR-39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46.9%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   Multifocal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5847">
                <a:tc>
                  <a:txBody>
                    <a:bodyPr/>
                    <a:lstStyle/>
                    <a:p>
                      <a:r>
                        <a:rPr lang="en-US" sz="2000" dirty="0"/>
                        <a:t>  Polycarbonate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39.7%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   PAL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5847">
                <a:tc>
                  <a:txBody>
                    <a:bodyPr/>
                    <a:lstStyle/>
                    <a:p>
                      <a:r>
                        <a:rPr lang="en-US" sz="2000" dirty="0"/>
                        <a:t>   High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535847">
                <a:tc>
                  <a:txBody>
                    <a:bodyPr/>
                    <a:lstStyle/>
                    <a:p>
                      <a:r>
                        <a:rPr lang="en-US" sz="2000" dirty="0"/>
                        <a:t>   </a:t>
                      </a:r>
                      <a:r>
                        <a:rPr lang="en-US" sz="2000" dirty="0" err="1"/>
                        <a:t>Trivex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rPr>
                        <a:t>LENS TREATMENTS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5"/>
                  </a:ext>
                </a:extLst>
              </a:tr>
              <a:tr h="528507">
                <a:tc rowSpan="3"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3"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2000" dirty="0"/>
                        <a:t>   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28507">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2000" dirty="0"/>
                        <a:t>   Transitions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28507">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2000" dirty="0"/>
                        <a:t>   Polarized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226845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phics8.nytimes.com/images/2008/05/04/business/04unbox.xlarge1.jpg"/>
          <p:cNvPicPr>
            <a:picLocks noChangeAspect="1" noChangeArrowheads="1"/>
          </p:cNvPicPr>
          <p:nvPr/>
        </p:nvPicPr>
        <p:blipFill>
          <a:blip r:embed="rId3" cstate="print"/>
          <a:srcRect/>
          <a:stretch>
            <a:fillRect/>
          </a:stretch>
        </p:blipFill>
        <p:spPr bwMode="auto">
          <a:xfrm>
            <a:off x="-23538" y="409575"/>
            <a:ext cx="12321832" cy="6448425"/>
          </a:xfrm>
          <a:prstGeom prst="rect">
            <a:avLst/>
          </a:prstGeom>
          <a:noFill/>
        </p:spPr>
      </p:pic>
    </p:spTree>
    <p:extLst>
      <p:ext uri="{BB962C8B-B14F-4D97-AF65-F5344CB8AC3E}">
        <p14:creationId xmlns:p14="http://schemas.microsoft.com/office/powerpoint/2010/main" val="3938039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Pair Sales</a:t>
            </a:r>
          </a:p>
        </p:txBody>
      </p:sp>
      <p:graphicFrame>
        <p:nvGraphicFramePr>
          <p:cNvPr id="3" name="Diagram 2"/>
          <p:cNvGraphicFramePr/>
          <p:nvPr>
            <p:extLst>
              <p:ext uri="{D42A27DB-BD31-4B8C-83A1-F6EECF244321}">
                <p14:modId xmlns:p14="http://schemas.microsoft.com/office/powerpoint/2010/main" val="3412927096"/>
              </p:ext>
            </p:extLst>
          </p:nvPr>
        </p:nvGraphicFramePr>
        <p:xfrm>
          <a:off x="838200" y="554183"/>
          <a:ext cx="10771908" cy="630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549462" y="2979683"/>
            <a:ext cx="1216423" cy="1569660"/>
          </a:xfrm>
          <a:prstGeom prst="rect">
            <a:avLst/>
          </a:prstGeom>
          <a:noFill/>
        </p:spPr>
        <p:txBody>
          <a:bodyPr wrap="none" rtlCol="0">
            <a:spAutoFit/>
          </a:bodyPr>
          <a:lstStyle/>
          <a:p>
            <a:r>
              <a:rPr lang="en-US" sz="9600" dirty="0">
                <a:solidFill>
                  <a:srgbClr val="FFFF00"/>
                </a:solidFill>
              </a:rPr>
              <a:t>vs</a:t>
            </a:r>
          </a:p>
        </p:txBody>
      </p:sp>
      <p:sp>
        <p:nvSpPr>
          <p:cNvPr id="5" name="Rounded Rectangular Callout 4"/>
          <p:cNvSpPr/>
          <p:nvPr/>
        </p:nvSpPr>
        <p:spPr>
          <a:xfrm>
            <a:off x="7772400" y="563325"/>
            <a:ext cx="2317531" cy="1316421"/>
          </a:xfrm>
          <a:prstGeom prst="wedgeRoundRectCallout">
            <a:avLst>
              <a:gd name="adj1" fmla="val -23554"/>
              <a:gd name="adj2" fmla="val 1493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rPr>
              <a:t>30-50%</a:t>
            </a:r>
          </a:p>
        </p:txBody>
      </p:sp>
      <p:sp>
        <p:nvSpPr>
          <p:cNvPr id="6" name="Rounded Rectangular Callout 5"/>
          <p:cNvSpPr/>
          <p:nvPr/>
        </p:nvSpPr>
        <p:spPr>
          <a:xfrm>
            <a:off x="3345963" y="5045461"/>
            <a:ext cx="2317531" cy="1316421"/>
          </a:xfrm>
          <a:prstGeom prst="wedgeRoundRectCallout">
            <a:avLst>
              <a:gd name="adj1" fmla="val 125086"/>
              <a:gd name="adj2" fmla="val -824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rPr>
              <a:t>$100</a:t>
            </a:r>
          </a:p>
        </p:txBody>
      </p:sp>
    </p:spTree>
    <p:extLst>
      <p:ext uri="{BB962C8B-B14F-4D97-AF65-F5344CB8AC3E}">
        <p14:creationId xmlns:p14="http://schemas.microsoft.com/office/powerpoint/2010/main" val="2556091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Care Credit</a:t>
            </a:r>
          </a:p>
        </p:txBody>
      </p:sp>
      <p:sp>
        <p:nvSpPr>
          <p:cNvPr id="4" name="Content Placeholder 3"/>
          <p:cNvSpPr>
            <a:spLocks noGrp="1"/>
          </p:cNvSpPr>
          <p:nvPr>
            <p:ph idx="1"/>
          </p:nvPr>
        </p:nvSpPr>
        <p:spPr>
          <a:xfrm>
            <a:off x="838200" y="3137337"/>
            <a:ext cx="10515600" cy="3039625"/>
          </a:xfrm>
        </p:spPr>
        <p:txBody>
          <a:bodyPr>
            <a:normAutofit/>
          </a:bodyPr>
          <a:lstStyle/>
          <a:p>
            <a:pPr marL="0" indent="0" algn="ctr">
              <a:buNone/>
            </a:pPr>
            <a:r>
              <a:rPr lang="en-US" sz="5400" dirty="0"/>
              <a:t>Offer it at reception … to everyone</a:t>
            </a:r>
          </a:p>
        </p:txBody>
      </p:sp>
    </p:spTree>
    <p:extLst>
      <p:ext uri="{BB962C8B-B14F-4D97-AF65-F5344CB8AC3E}">
        <p14:creationId xmlns:p14="http://schemas.microsoft.com/office/powerpoint/2010/main" val="2894057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Prescribe everything needed</a:t>
            </a:r>
          </a:p>
        </p:txBody>
      </p:sp>
      <p:graphicFrame>
        <p:nvGraphicFramePr>
          <p:cNvPr id="5" name="Table 4"/>
          <p:cNvGraphicFramePr>
            <a:graphicFrameLocks noGrp="1"/>
          </p:cNvGraphicFramePr>
          <p:nvPr/>
        </p:nvGraphicFramePr>
        <p:xfrm>
          <a:off x="2099184" y="1397000"/>
          <a:ext cx="8001000" cy="3207946"/>
        </p:xfrm>
        <a:graphic>
          <a:graphicData uri="http://schemas.openxmlformats.org/drawingml/2006/table">
            <a:tbl>
              <a:tblPr firstRow="1" bandRow="1">
                <a:tableStyleId>{21E4AEA4-8DFA-4A89-87EB-49C32662AFE0}</a:tableStyleId>
              </a:tblPr>
              <a:tblGrid>
                <a:gridCol w="125361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1641984">
                  <a:extLst>
                    <a:ext uri="{9D8B030D-6E8A-4147-A177-3AD203B41FA5}">
                      <a16:colId xmlns:a16="http://schemas.microsoft.com/office/drawing/2014/main" val="20003"/>
                    </a:ext>
                  </a:extLst>
                </a:gridCol>
              </a:tblGrid>
              <a:tr h="805254">
                <a:tc>
                  <a:txBody>
                    <a:bodyPr/>
                    <a:lstStyle/>
                    <a:p>
                      <a:pPr algn="ctr"/>
                      <a:r>
                        <a:rPr lang="en-US" sz="2400" dirty="0"/>
                        <a:t>Priority</a:t>
                      </a:r>
                    </a:p>
                  </a:txBody>
                  <a:tcPr/>
                </a:tc>
                <a:tc>
                  <a:txBody>
                    <a:bodyPr/>
                    <a:lstStyle/>
                    <a:p>
                      <a:pPr algn="ctr"/>
                      <a:r>
                        <a:rPr lang="en-US" sz="2400" dirty="0"/>
                        <a:t>Problem</a:t>
                      </a:r>
                    </a:p>
                  </a:txBody>
                  <a:tcPr/>
                </a:tc>
                <a:tc>
                  <a:txBody>
                    <a:bodyPr/>
                    <a:lstStyle/>
                    <a:p>
                      <a:pPr algn="ctr"/>
                      <a:r>
                        <a:rPr lang="en-US" sz="2400" dirty="0"/>
                        <a:t>Solution</a:t>
                      </a:r>
                    </a:p>
                  </a:txBody>
                  <a:tcPr/>
                </a:tc>
                <a:tc>
                  <a:txBody>
                    <a:bodyPr/>
                    <a:lstStyle/>
                    <a:p>
                      <a:pPr algn="ctr"/>
                      <a:r>
                        <a:rPr lang="en-US" sz="2400" dirty="0"/>
                        <a:t>Time</a:t>
                      </a:r>
                    </a:p>
                  </a:txBody>
                  <a:tcPr/>
                </a:tc>
                <a:extLst>
                  <a:ext uri="{0D108BD9-81ED-4DB2-BD59-A6C34878D82A}">
                    <a16:rowId xmlns:a16="http://schemas.microsoft.com/office/drawing/2014/main" val="10000"/>
                  </a:ext>
                </a:extLst>
              </a:tr>
              <a:tr h="600673">
                <a:tc>
                  <a:txBody>
                    <a:bodyPr/>
                    <a:lstStyle/>
                    <a:p>
                      <a:pPr algn="ctr"/>
                      <a:endParaRPr lang="en-US" sz="2400" dirty="0"/>
                    </a:p>
                  </a:txBody>
                  <a:tcPr/>
                </a:tc>
                <a:tc>
                  <a:txBody>
                    <a:bodyPr/>
                    <a:lstStyle/>
                    <a:p>
                      <a:pPr algn="ctr"/>
                      <a:r>
                        <a:rPr lang="en-US" sz="2400" dirty="0">
                          <a:solidFill>
                            <a:srgbClr val="002060"/>
                          </a:solidFill>
                        </a:rPr>
                        <a:t>Brightness</a:t>
                      </a:r>
                    </a:p>
                  </a:txBody>
                  <a:tcPr/>
                </a:tc>
                <a:tc>
                  <a:txBody>
                    <a:bodyPr/>
                    <a:lstStyle/>
                    <a:p>
                      <a:endParaRPr lang="en-US"/>
                    </a:p>
                  </a:txBody>
                  <a:tcPr/>
                </a:tc>
                <a:tc>
                  <a:txBody>
                    <a:bodyPr/>
                    <a:lstStyle/>
                    <a:p>
                      <a:pPr algn="ctr"/>
                      <a:endParaRPr lang="en-US" sz="2400" dirty="0"/>
                    </a:p>
                  </a:txBody>
                  <a:tcPr/>
                </a:tc>
                <a:extLst>
                  <a:ext uri="{0D108BD9-81ED-4DB2-BD59-A6C34878D82A}">
                    <a16:rowId xmlns:a16="http://schemas.microsoft.com/office/drawing/2014/main" val="10001"/>
                  </a:ext>
                </a:extLst>
              </a:tr>
              <a:tr h="600673">
                <a:tc>
                  <a:txBody>
                    <a:bodyPr/>
                    <a:lstStyle/>
                    <a:p>
                      <a:pPr algn="ctr"/>
                      <a:endParaRPr lang="en-US" sz="2400" dirty="0"/>
                    </a:p>
                  </a:txBody>
                  <a:tcPr/>
                </a:tc>
                <a:tc>
                  <a:txBody>
                    <a:bodyPr/>
                    <a:lstStyle/>
                    <a:p>
                      <a:pPr algn="ctr"/>
                      <a:r>
                        <a:rPr lang="en-US" sz="2400" dirty="0">
                          <a:solidFill>
                            <a:srgbClr val="002060"/>
                          </a:solidFill>
                        </a:rPr>
                        <a:t>Blur</a:t>
                      </a:r>
                    </a:p>
                  </a:txBody>
                  <a:tcPr/>
                </a:tc>
                <a:tc>
                  <a:txBody>
                    <a:bodyPr/>
                    <a:lstStyle/>
                    <a:p>
                      <a:endParaRPr lang="en-US"/>
                    </a:p>
                  </a:txBody>
                  <a:tcPr/>
                </a:tc>
                <a:tc>
                  <a:txBody>
                    <a:bodyPr/>
                    <a:lstStyle/>
                    <a:p>
                      <a:pPr algn="ctr"/>
                      <a:endParaRPr lang="en-US" sz="2400" dirty="0"/>
                    </a:p>
                  </a:txBody>
                  <a:tcPr/>
                </a:tc>
                <a:extLst>
                  <a:ext uri="{0D108BD9-81ED-4DB2-BD59-A6C34878D82A}">
                    <a16:rowId xmlns:a16="http://schemas.microsoft.com/office/drawing/2014/main" val="10002"/>
                  </a:ext>
                </a:extLst>
              </a:tr>
              <a:tr h="600673">
                <a:tc>
                  <a:txBody>
                    <a:bodyPr/>
                    <a:lstStyle/>
                    <a:p>
                      <a:pPr algn="ctr"/>
                      <a:endParaRPr lang="en-US" sz="2400" dirty="0"/>
                    </a:p>
                  </a:txBody>
                  <a:tcPr/>
                </a:tc>
                <a:tc>
                  <a:txBody>
                    <a:bodyPr/>
                    <a:lstStyle/>
                    <a:p>
                      <a:pPr algn="ctr"/>
                      <a:r>
                        <a:rPr lang="en-US" sz="2400" dirty="0">
                          <a:solidFill>
                            <a:srgbClr val="002060"/>
                          </a:solidFill>
                        </a:rPr>
                        <a:t>Headaches</a:t>
                      </a:r>
                    </a:p>
                  </a:txBody>
                  <a:tcPr/>
                </a:tc>
                <a:tc>
                  <a:txBody>
                    <a:bodyPr/>
                    <a:lstStyle/>
                    <a:p>
                      <a:endParaRPr lang="en-US"/>
                    </a:p>
                  </a:txBody>
                  <a:tcPr/>
                </a:tc>
                <a:tc>
                  <a:txBody>
                    <a:bodyPr/>
                    <a:lstStyle/>
                    <a:p>
                      <a:pPr algn="ctr"/>
                      <a:endParaRPr lang="en-US" sz="2400" dirty="0"/>
                    </a:p>
                  </a:txBody>
                  <a:tcPr/>
                </a:tc>
                <a:extLst>
                  <a:ext uri="{0D108BD9-81ED-4DB2-BD59-A6C34878D82A}">
                    <a16:rowId xmlns:a16="http://schemas.microsoft.com/office/drawing/2014/main" val="10003"/>
                  </a:ext>
                </a:extLst>
              </a:tr>
              <a:tr h="600673">
                <a:tc>
                  <a:txBody>
                    <a:bodyPr/>
                    <a:lstStyle/>
                    <a:p>
                      <a:pPr algn="ctr"/>
                      <a:endParaRPr lang="en-US" sz="2400" dirty="0"/>
                    </a:p>
                  </a:txBody>
                  <a:tcPr/>
                </a:tc>
                <a:tc>
                  <a:txBody>
                    <a:bodyPr/>
                    <a:lstStyle/>
                    <a:p>
                      <a:pPr algn="ctr"/>
                      <a:r>
                        <a:rPr lang="en-US" sz="2400" dirty="0">
                          <a:solidFill>
                            <a:srgbClr val="002060"/>
                          </a:solidFill>
                        </a:rPr>
                        <a:t>Safety risk</a:t>
                      </a:r>
                    </a:p>
                  </a:txBody>
                  <a:tcPr/>
                </a:tc>
                <a:tc>
                  <a:txBody>
                    <a:bodyPr/>
                    <a:lstStyle/>
                    <a:p>
                      <a:endParaRPr lang="en-US" dirty="0"/>
                    </a:p>
                  </a:txBody>
                  <a:tcPr/>
                </a:tc>
                <a:tc>
                  <a:txBody>
                    <a:bodyPr/>
                    <a:lstStyle/>
                    <a:p>
                      <a:pPr algn="ctr"/>
                      <a:endParaRPr lang="en-US" sz="24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55</a:t>
            </a:fld>
            <a:endParaRPr lang="en-US"/>
          </a:p>
        </p:txBody>
      </p:sp>
    </p:spTree>
    <p:extLst>
      <p:ext uri="{BB962C8B-B14F-4D97-AF65-F5344CB8AC3E}">
        <p14:creationId xmlns:p14="http://schemas.microsoft.com/office/powerpoint/2010/main" val="3670977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Prescribe everything needed</a:t>
            </a:r>
          </a:p>
        </p:txBody>
      </p:sp>
      <p:graphicFrame>
        <p:nvGraphicFramePr>
          <p:cNvPr id="5" name="Table 4"/>
          <p:cNvGraphicFramePr>
            <a:graphicFrameLocks noGrp="1"/>
          </p:cNvGraphicFramePr>
          <p:nvPr/>
        </p:nvGraphicFramePr>
        <p:xfrm>
          <a:off x="2099184" y="1397000"/>
          <a:ext cx="8001000" cy="3207946"/>
        </p:xfrm>
        <a:graphic>
          <a:graphicData uri="http://schemas.openxmlformats.org/drawingml/2006/table">
            <a:tbl>
              <a:tblPr firstRow="1" bandRow="1">
                <a:tableStyleId>{21E4AEA4-8DFA-4A89-87EB-49C32662AFE0}</a:tableStyleId>
              </a:tblPr>
              <a:tblGrid>
                <a:gridCol w="125361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1641984">
                  <a:extLst>
                    <a:ext uri="{9D8B030D-6E8A-4147-A177-3AD203B41FA5}">
                      <a16:colId xmlns:a16="http://schemas.microsoft.com/office/drawing/2014/main" val="20003"/>
                    </a:ext>
                  </a:extLst>
                </a:gridCol>
              </a:tblGrid>
              <a:tr h="805254">
                <a:tc>
                  <a:txBody>
                    <a:bodyPr/>
                    <a:lstStyle/>
                    <a:p>
                      <a:pPr algn="ctr"/>
                      <a:r>
                        <a:rPr lang="en-US" sz="2400" dirty="0"/>
                        <a:t>Priority</a:t>
                      </a:r>
                    </a:p>
                  </a:txBody>
                  <a:tcPr/>
                </a:tc>
                <a:tc>
                  <a:txBody>
                    <a:bodyPr/>
                    <a:lstStyle/>
                    <a:p>
                      <a:pPr algn="ctr"/>
                      <a:r>
                        <a:rPr lang="en-US" sz="2400" dirty="0"/>
                        <a:t>Problem</a:t>
                      </a:r>
                    </a:p>
                  </a:txBody>
                  <a:tcPr/>
                </a:tc>
                <a:tc>
                  <a:txBody>
                    <a:bodyPr/>
                    <a:lstStyle/>
                    <a:p>
                      <a:pPr algn="ctr"/>
                      <a:r>
                        <a:rPr lang="en-US" sz="2400" dirty="0"/>
                        <a:t>Solution</a:t>
                      </a:r>
                    </a:p>
                  </a:txBody>
                  <a:tcPr/>
                </a:tc>
                <a:tc>
                  <a:txBody>
                    <a:bodyPr/>
                    <a:lstStyle/>
                    <a:p>
                      <a:pPr algn="ctr"/>
                      <a:r>
                        <a:rPr lang="en-US" sz="2400" dirty="0"/>
                        <a:t>Time</a:t>
                      </a:r>
                    </a:p>
                  </a:txBody>
                  <a:tcPr/>
                </a:tc>
                <a:extLst>
                  <a:ext uri="{0D108BD9-81ED-4DB2-BD59-A6C34878D82A}">
                    <a16:rowId xmlns:a16="http://schemas.microsoft.com/office/drawing/2014/main" val="10000"/>
                  </a:ext>
                </a:extLst>
              </a:tr>
              <a:tr h="600673">
                <a:tc>
                  <a:txBody>
                    <a:bodyPr/>
                    <a:lstStyle/>
                    <a:p>
                      <a:pPr algn="ctr"/>
                      <a:endParaRPr lang="en-US" sz="2400" dirty="0"/>
                    </a:p>
                  </a:txBody>
                  <a:tcPr/>
                </a:tc>
                <a:tc>
                  <a:txBody>
                    <a:bodyPr/>
                    <a:lstStyle/>
                    <a:p>
                      <a:pPr algn="ctr"/>
                      <a:r>
                        <a:rPr lang="en-US" sz="2400" dirty="0">
                          <a:solidFill>
                            <a:srgbClr val="002060"/>
                          </a:solidFill>
                        </a:rPr>
                        <a:t>Brightness</a:t>
                      </a:r>
                    </a:p>
                  </a:txBody>
                  <a:tcPr/>
                </a:tc>
                <a:tc>
                  <a:txBody>
                    <a:bodyPr/>
                    <a:lstStyle/>
                    <a:p>
                      <a:pPr algn="ctr"/>
                      <a:r>
                        <a:rPr lang="en-US" sz="2400" dirty="0">
                          <a:solidFill>
                            <a:srgbClr val="002060"/>
                          </a:solidFill>
                        </a:rPr>
                        <a:t>Sun</a:t>
                      </a:r>
                    </a:p>
                  </a:txBody>
                  <a:tcPr/>
                </a:tc>
                <a:tc>
                  <a:txBody>
                    <a:bodyPr/>
                    <a:lstStyle/>
                    <a:p>
                      <a:pPr algn="ctr"/>
                      <a:endParaRPr lang="en-US" sz="2400" dirty="0"/>
                    </a:p>
                  </a:txBody>
                  <a:tcPr/>
                </a:tc>
                <a:extLst>
                  <a:ext uri="{0D108BD9-81ED-4DB2-BD59-A6C34878D82A}">
                    <a16:rowId xmlns:a16="http://schemas.microsoft.com/office/drawing/2014/main" val="10001"/>
                  </a:ext>
                </a:extLst>
              </a:tr>
              <a:tr h="600673">
                <a:tc>
                  <a:txBody>
                    <a:bodyPr/>
                    <a:lstStyle/>
                    <a:p>
                      <a:pPr algn="ctr"/>
                      <a:endParaRPr lang="en-US" sz="2400" dirty="0"/>
                    </a:p>
                  </a:txBody>
                  <a:tcPr/>
                </a:tc>
                <a:tc>
                  <a:txBody>
                    <a:bodyPr/>
                    <a:lstStyle/>
                    <a:p>
                      <a:pPr algn="ctr"/>
                      <a:r>
                        <a:rPr lang="en-US" sz="2400" dirty="0">
                          <a:solidFill>
                            <a:srgbClr val="002060"/>
                          </a:solidFill>
                        </a:rPr>
                        <a:t>Blur</a:t>
                      </a:r>
                    </a:p>
                  </a:txBody>
                  <a:tcPr/>
                </a:tc>
                <a:tc>
                  <a:txBody>
                    <a:bodyPr/>
                    <a:lstStyle/>
                    <a:p>
                      <a:pPr algn="ctr"/>
                      <a:r>
                        <a:rPr lang="en-US" sz="2400" dirty="0">
                          <a:solidFill>
                            <a:srgbClr val="002060"/>
                          </a:solidFill>
                        </a:rPr>
                        <a:t>Dress</a:t>
                      </a:r>
                    </a:p>
                  </a:txBody>
                  <a:tcPr/>
                </a:tc>
                <a:tc>
                  <a:txBody>
                    <a:bodyPr/>
                    <a:lstStyle/>
                    <a:p>
                      <a:pPr algn="ctr"/>
                      <a:endParaRPr lang="en-US" sz="2400" dirty="0"/>
                    </a:p>
                  </a:txBody>
                  <a:tcPr/>
                </a:tc>
                <a:extLst>
                  <a:ext uri="{0D108BD9-81ED-4DB2-BD59-A6C34878D82A}">
                    <a16:rowId xmlns:a16="http://schemas.microsoft.com/office/drawing/2014/main" val="10002"/>
                  </a:ext>
                </a:extLst>
              </a:tr>
              <a:tr h="600673">
                <a:tc>
                  <a:txBody>
                    <a:bodyPr/>
                    <a:lstStyle/>
                    <a:p>
                      <a:pPr algn="ctr"/>
                      <a:endParaRPr lang="en-US" sz="2400" dirty="0"/>
                    </a:p>
                  </a:txBody>
                  <a:tcPr/>
                </a:tc>
                <a:tc>
                  <a:txBody>
                    <a:bodyPr/>
                    <a:lstStyle/>
                    <a:p>
                      <a:pPr algn="ctr"/>
                      <a:r>
                        <a:rPr lang="en-US" sz="2400" dirty="0">
                          <a:solidFill>
                            <a:srgbClr val="002060"/>
                          </a:solidFill>
                        </a:rPr>
                        <a:t>Headaches</a:t>
                      </a:r>
                    </a:p>
                  </a:txBody>
                  <a:tcPr/>
                </a:tc>
                <a:tc>
                  <a:txBody>
                    <a:bodyPr/>
                    <a:lstStyle/>
                    <a:p>
                      <a:pPr algn="ctr"/>
                      <a:r>
                        <a:rPr lang="en-US" sz="2400" dirty="0">
                          <a:solidFill>
                            <a:srgbClr val="002060"/>
                          </a:solidFill>
                        </a:rPr>
                        <a:t>Computer</a:t>
                      </a:r>
                    </a:p>
                  </a:txBody>
                  <a:tcPr/>
                </a:tc>
                <a:tc>
                  <a:txBody>
                    <a:bodyPr/>
                    <a:lstStyle/>
                    <a:p>
                      <a:pPr algn="ctr"/>
                      <a:endParaRPr lang="en-US" sz="2400" dirty="0"/>
                    </a:p>
                  </a:txBody>
                  <a:tcPr/>
                </a:tc>
                <a:extLst>
                  <a:ext uri="{0D108BD9-81ED-4DB2-BD59-A6C34878D82A}">
                    <a16:rowId xmlns:a16="http://schemas.microsoft.com/office/drawing/2014/main" val="10003"/>
                  </a:ext>
                </a:extLst>
              </a:tr>
              <a:tr h="600673">
                <a:tc>
                  <a:txBody>
                    <a:bodyPr/>
                    <a:lstStyle/>
                    <a:p>
                      <a:pPr algn="ctr"/>
                      <a:endParaRPr lang="en-US" sz="2400" dirty="0"/>
                    </a:p>
                  </a:txBody>
                  <a:tcPr/>
                </a:tc>
                <a:tc>
                  <a:txBody>
                    <a:bodyPr/>
                    <a:lstStyle/>
                    <a:p>
                      <a:pPr algn="ctr"/>
                      <a:r>
                        <a:rPr lang="en-US" sz="2400" dirty="0">
                          <a:solidFill>
                            <a:srgbClr val="002060"/>
                          </a:solidFill>
                        </a:rPr>
                        <a:t>Safety risk</a:t>
                      </a:r>
                    </a:p>
                  </a:txBody>
                  <a:tcPr/>
                </a:tc>
                <a:tc>
                  <a:txBody>
                    <a:bodyPr/>
                    <a:lstStyle/>
                    <a:p>
                      <a:pPr algn="ctr"/>
                      <a:r>
                        <a:rPr lang="en-US" sz="2400" dirty="0">
                          <a:solidFill>
                            <a:srgbClr val="002060"/>
                          </a:solidFill>
                        </a:rPr>
                        <a:t>Sports</a:t>
                      </a:r>
                    </a:p>
                  </a:txBody>
                  <a:tcPr/>
                </a:tc>
                <a:tc>
                  <a:txBody>
                    <a:bodyPr/>
                    <a:lstStyle/>
                    <a:p>
                      <a:pPr algn="ctr"/>
                      <a:endParaRPr lang="en-US" sz="24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56</a:t>
            </a:fld>
            <a:endParaRPr lang="en-US"/>
          </a:p>
        </p:txBody>
      </p:sp>
    </p:spTree>
    <p:extLst>
      <p:ext uri="{BB962C8B-B14F-4D97-AF65-F5344CB8AC3E}">
        <p14:creationId xmlns:p14="http://schemas.microsoft.com/office/powerpoint/2010/main" val="3980026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Prescribe everything needed</a:t>
            </a:r>
          </a:p>
        </p:txBody>
      </p:sp>
      <p:graphicFrame>
        <p:nvGraphicFramePr>
          <p:cNvPr id="5" name="Table 4"/>
          <p:cNvGraphicFramePr>
            <a:graphicFrameLocks noGrp="1"/>
          </p:cNvGraphicFramePr>
          <p:nvPr>
            <p:extLst/>
          </p:nvPr>
        </p:nvGraphicFramePr>
        <p:xfrm>
          <a:off x="2099184" y="1397000"/>
          <a:ext cx="8001000" cy="3207946"/>
        </p:xfrm>
        <a:graphic>
          <a:graphicData uri="http://schemas.openxmlformats.org/drawingml/2006/table">
            <a:tbl>
              <a:tblPr firstRow="1" bandRow="1">
                <a:tableStyleId>{21E4AEA4-8DFA-4A89-87EB-49C32662AFE0}</a:tableStyleId>
              </a:tblPr>
              <a:tblGrid>
                <a:gridCol w="125361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1641984">
                  <a:extLst>
                    <a:ext uri="{9D8B030D-6E8A-4147-A177-3AD203B41FA5}">
                      <a16:colId xmlns:a16="http://schemas.microsoft.com/office/drawing/2014/main" val="20003"/>
                    </a:ext>
                  </a:extLst>
                </a:gridCol>
              </a:tblGrid>
              <a:tr h="805254">
                <a:tc>
                  <a:txBody>
                    <a:bodyPr/>
                    <a:lstStyle/>
                    <a:p>
                      <a:pPr algn="ctr"/>
                      <a:r>
                        <a:rPr lang="en-US" sz="2400" dirty="0"/>
                        <a:t>Priority</a:t>
                      </a:r>
                    </a:p>
                  </a:txBody>
                  <a:tcPr/>
                </a:tc>
                <a:tc>
                  <a:txBody>
                    <a:bodyPr/>
                    <a:lstStyle/>
                    <a:p>
                      <a:pPr algn="ctr"/>
                      <a:r>
                        <a:rPr lang="en-US" sz="2400" dirty="0"/>
                        <a:t>Problem</a:t>
                      </a:r>
                    </a:p>
                  </a:txBody>
                  <a:tcPr/>
                </a:tc>
                <a:tc>
                  <a:txBody>
                    <a:bodyPr/>
                    <a:lstStyle/>
                    <a:p>
                      <a:pPr algn="ctr"/>
                      <a:r>
                        <a:rPr lang="en-US" sz="2400" dirty="0"/>
                        <a:t>Solution</a:t>
                      </a:r>
                    </a:p>
                  </a:txBody>
                  <a:tcPr/>
                </a:tc>
                <a:tc>
                  <a:txBody>
                    <a:bodyPr/>
                    <a:lstStyle/>
                    <a:p>
                      <a:pPr algn="ctr"/>
                      <a:r>
                        <a:rPr lang="en-US" sz="2400" dirty="0"/>
                        <a:t>Time</a:t>
                      </a:r>
                    </a:p>
                  </a:txBody>
                  <a:tcPr/>
                </a:tc>
                <a:extLst>
                  <a:ext uri="{0D108BD9-81ED-4DB2-BD59-A6C34878D82A}">
                    <a16:rowId xmlns:a16="http://schemas.microsoft.com/office/drawing/2014/main" val="10000"/>
                  </a:ext>
                </a:extLst>
              </a:tr>
              <a:tr h="600673">
                <a:tc>
                  <a:txBody>
                    <a:bodyPr/>
                    <a:lstStyle/>
                    <a:p>
                      <a:pPr algn="ctr"/>
                      <a:r>
                        <a:rPr lang="en-US" sz="2400" dirty="0">
                          <a:solidFill>
                            <a:srgbClr val="002060"/>
                          </a:solidFill>
                        </a:rPr>
                        <a:t>1</a:t>
                      </a:r>
                    </a:p>
                  </a:txBody>
                  <a:tcPr/>
                </a:tc>
                <a:tc>
                  <a:txBody>
                    <a:bodyPr/>
                    <a:lstStyle/>
                    <a:p>
                      <a:pPr algn="ctr"/>
                      <a:r>
                        <a:rPr lang="en-US" sz="2400" dirty="0">
                          <a:solidFill>
                            <a:srgbClr val="002060"/>
                          </a:solidFill>
                        </a:rPr>
                        <a:t>Brightness</a:t>
                      </a:r>
                    </a:p>
                  </a:txBody>
                  <a:tcPr/>
                </a:tc>
                <a:tc>
                  <a:txBody>
                    <a:bodyPr/>
                    <a:lstStyle/>
                    <a:p>
                      <a:pPr algn="ctr"/>
                      <a:r>
                        <a:rPr lang="en-US" sz="2400" dirty="0">
                          <a:solidFill>
                            <a:srgbClr val="002060"/>
                          </a:solidFill>
                        </a:rPr>
                        <a:t>Sun</a:t>
                      </a:r>
                    </a:p>
                  </a:txBody>
                  <a:tcPr/>
                </a:tc>
                <a:tc>
                  <a:txBody>
                    <a:bodyPr/>
                    <a:lstStyle/>
                    <a:p>
                      <a:pPr algn="ctr"/>
                      <a:endParaRPr lang="en-US" sz="2400" dirty="0"/>
                    </a:p>
                  </a:txBody>
                  <a:tcPr/>
                </a:tc>
                <a:extLst>
                  <a:ext uri="{0D108BD9-81ED-4DB2-BD59-A6C34878D82A}">
                    <a16:rowId xmlns:a16="http://schemas.microsoft.com/office/drawing/2014/main" val="10001"/>
                  </a:ext>
                </a:extLst>
              </a:tr>
              <a:tr h="600673">
                <a:tc>
                  <a:txBody>
                    <a:bodyPr/>
                    <a:lstStyle/>
                    <a:p>
                      <a:pPr algn="ctr"/>
                      <a:r>
                        <a:rPr lang="en-US" sz="2400" dirty="0">
                          <a:solidFill>
                            <a:srgbClr val="002060"/>
                          </a:solidFill>
                        </a:rPr>
                        <a:t>3</a:t>
                      </a:r>
                    </a:p>
                  </a:txBody>
                  <a:tcPr/>
                </a:tc>
                <a:tc>
                  <a:txBody>
                    <a:bodyPr/>
                    <a:lstStyle/>
                    <a:p>
                      <a:pPr algn="ctr"/>
                      <a:r>
                        <a:rPr lang="en-US" sz="2400" dirty="0">
                          <a:solidFill>
                            <a:srgbClr val="002060"/>
                          </a:solidFill>
                        </a:rPr>
                        <a:t>Blur</a:t>
                      </a:r>
                    </a:p>
                  </a:txBody>
                  <a:tcPr/>
                </a:tc>
                <a:tc>
                  <a:txBody>
                    <a:bodyPr/>
                    <a:lstStyle/>
                    <a:p>
                      <a:pPr algn="ctr"/>
                      <a:r>
                        <a:rPr lang="en-US" sz="2400" dirty="0">
                          <a:solidFill>
                            <a:srgbClr val="002060"/>
                          </a:solidFill>
                        </a:rPr>
                        <a:t>Dress</a:t>
                      </a:r>
                    </a:p>
                  </a:txBody>
                  <a:tcPr/>
                </a:tc>
                <a:tc>
                  <a:txBody>
                    <a:bodyPr/>
                    <a:lstStyle/>
                    <a:p>
                      <a:pPr algn="ctr"/>
                      <a:endParaRPr lang="en-US" sz="2400" dirty="0"/>
                    </a:p>
                  </a:txBody>
                  <a:tcPr/>
                </a:tc>
                <a:extLst>
                  <a:ext uri="{0D108BD9-81ED-4DB2-BD59-A6C34878D82A}">
                    <a16:rowId xmlns:a16="http://schemas.microsoft.com/office/drawing/2014/main" val="10002"/>
                  </a:ext>
                </a:extLst>
              </a:tr>
              <a:tr h="600673">
                <a:tc>
                  <a:txBody>
                    <a:bodyPr/>
                    <a:lstStyle/>
                    <a:p>
                      <a:pPr algn="ctr"/>
                      <a:r>
                        <a:rPr lang="en-US" sz="2400" dirty="0">
                          <a:solidFill>
                            <a:srgbClr val="002060"/>
                          </a:solidFill>
                        </a:rPr>
                        <a:t>4</a:t>
                      </a:r>
                    </a:p>
                  </a:txBody>
                  <a:tcPr/>
                </a:tc>
                <a:tc>
                  <a:txBody>
                    <a:bodyPr/>
                    <a:lstStyle/>
                    <a:p>
                      <a:pPr algn="ctr"/>
                      <a:r>
                        <a:rPr lang="en-US" sz="2400" dirty="0">
                          <a:solidFill>
                            <a:srgbClr val="002060"/>
                          </a:solidFill>
                        </a:rPr>
                        <a:t>Headaches</a:t>
                      </a:r>
                    </a:p>
                  </a:txBody>
                  <a:tcPr/>
                </a:tc>
                <a:tc>
                  <a:txBody>
                    <a:bodyPr/>
                    <a:lstStyle/>
                    <a:p>
                      <a:pPr algn="ctr"/>
                      <a:r>
                        <a:rPr lang="en-US" sz="2400" dirty="0">
                          <a:solidFill>
                            <a:srgbClr val="002060"/>
                          </a:solidFill>
                        </a:rPr>
                        <a:t>Computer</a:t>
                      </a:r>
                    </a:p>
                  </a:txBody>
                  <a:tcPr/>
                </a:tc>
                <a:tc>
                  <a:txBody>
                    <a:bodyPr/>
                    <a:lstStyle/>
                    <a:p>
                      <a:pPr algn="ctr"/>
                      <a:endParaRPr lang="en-US" sz="2400" dirty="0"/>
                    </a:p>
                  </a:txBody>
                  <a:tcPr/>
                </a:tc>
                <a:extLst>
                  <a:ext uri="{0D108BD9-81ED-4DB2-BD59-A6C34878D82A}">
                    <a16:rowId xmlns:a16="http://schemas.microsoft.com/office/drawing/2014/main" val="10003"/>
                  </a:ext>
                </a:extLst>
              </a:tr>
              <a:tr h="600673">
                <a:tc>
                  <a:txBody>
                    <a:bodyPr/>
                    <a:lstStyle/>
                    <a:p>
                      <a:pPr algn="ctr"/>
                      <a:r>
                        <a:rPr lang="en-US" sz="2400" dirty="0"/>
                        <a:t>2</a:t>
                      </a:r>
                    </a:p>
                  </a:txBody>
                  <a:tcPr/>
                </a:tc>
                <a:tc>
                  <a:txBody>
                    <a:bodyPr/>
                    <a:lstStyle/>
                    <a:p>
                      <a:pPr algn="ctr"/>
                      <a:r>
                        <a:rPr lang="en-US" sz="2400" dirty="0">
                          <a:solidFill>
                            <a:srgbClr val="002060"/>
                          </a:solidFill>
                        </a:rPr>
                        <a:t>Safety risk</a:t>
                      </a:r>
                    </a:p>
                  </a:txBody>
                  <a:tcPr/>
                </a:tc>
                <a:tc>
                  <a:txBody>
                    <a:bodyPr/>
                    <a:lstStyle/>
                    <a:p>
                      <a:pPr algn="ctr"/>
                      <a:r>
                        <a:rPr lang="en-US" sz="2400" dirty="0">
                          <a:solidFill>
                            <a:srgbClr val="002060"/>
                          </a:solidFill>
                        </a:rPr>
                        <a:t>Sports</a:t>
                      </a:r>
                    </a:p>
                  </a:txBody>
                  <a:tcPr/>
                </a:tc>
                <a:tc>
                  <a:txBody>
                    <a:bodyPr/>
                    <a:lstStyle/>
                    <a:p>
                      <a:pPr algn="ctr"/>
                      <a:endParaRPr lang="en-US" sz="24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57</a:t>
            </a:fld>
            <a:endParaRPr lang="en-US"/>
          </a:p>
        </p:txBody>
      </p:sp>
    </p:spTree>
    <p:extLst>
      <p:ext uri="{BB962C8B-B14F-4D97-AF65-F5344CB8AC3E}">
        <p14:creationId xmlns:p14="http://schemas.microsoft.com/office/powerpoint/2010/main" val="85703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Prescribe everything needed</a:t>
            </a:r>
          </a:p>
        </p:txBody>
      </p:sp>
      <p:graphicFrame>
        <p:nvGraphicFramePr>
          <p:cNvPr id="5" name="Table 4"/>
          <p:cNvGraphicFramePr>
            <a:graphicFrameLocks noGrp="1"/>
          </p:cNvGraphicFramePr>
          <p:nvPr/>
        </p:nvGraphicFramePr>
        <p:xfrm>
          <a:off x="2099184" y="1397000"/>
          <a:ext cx="8001000" cy="3207946"/>
        </p:xfrm>
        <a:graphic>
          <a:graphicData uri="http://schemas.openxmlformats.org/drawingml/2006/table">
            <a:tbl>
              <a:tblPr firstRow="1" bandRow="1">
                <a:tableStyleId>{21E4AEA4-8DFA-4A89-87EB-49C32662AFE0}</a:tableStyleId>
              </a:tblPr>
              <a:tblGrid>
                <a:gridCol w="125361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1641984">
                  <a:extLst>
                    <a:ext uri="{9D8B030D-6E8A-4147-A177-3AD203B41FA5}">
                      <a16:colId xmlns:a16="http://schemas.microsoft.com/office/drawing/2014/main" val="20003"/>
                    </a:ext>
                  </a:extLst>
                </a:gridCol>
              </a:tblGrid>
              <a:tr h="805254">
                <a:tc>
                  <a:txBody>
                    <a:bodyPr/>
                    <a:lstStyle/>
                    <a:p>
                      <a:pPr algn="ctr"/>
                      <a:r>
                        <a:rPr lang="en-US" sz="2400" dirty="0"/>
                        <a:t>Priority</a:t>
                      </a:r>
                    </a:p>
                  </a:txBody>
                  <a:tcPr/>
                </a:tc>
                <a:tc>
                  <a:txBody>
                    <a:bodyPr/>
                    <a:lstStyle/>
                    <a:p>
                      <a:pPr algn="ctr"/>
                      <a:r>
                        <a:rPr lang="en-US" sz="2400" dirty="0"/>
                        <a:t>Problem</a:t>
                      </a:r>
                    </a:p>
                  </a:txBody>
                  <a:tcPr/>
                </a:tc>
                <a:tc>
                  <a:txBody>
                    <a:bodyPr/>
                    <a:lstStyle/>
                    <a:p>
                      <a:pPr algn="ctr"/>
                      <a:r>
                        <a:rPr lang="en-US" sz="2400" dirty="0"/>
                        <a:t>Solution</a:t>
                      </a:r>
                    </a:p>
                  </a:txBody>
                  <a:tcPr/>
                </a:tc>
                <a:tc>
                  <a:txBody>
                    <a:bodyPr/>
                    <a:lstStyle/>
                    <a:p>
                      <a:pPr algn="ctr"/>
                      <a:r>
                        <a:rPr lang="en-US" sz="2400" dirty="0"/>
                        <a:t>Time</a:t>
                      </a:r>
                    </a:p>
                  </a:txBody>
                  <a:tcPr/>
                </a:tc>
                <a:extLst>
                  <a:ext uri="{0D108BD9-81ED-4DB2-BD59-A6C34878D82A}">
                    <a16:rowId xmlns:a16="http://schemas.microsoft.com/office/drawing/2014/main" val="10000"/>
                  </a:ext>
                </a:extLst>
              </a:tr>
              <a:tr h="600673">
                <a:tc>
                  <a:txBody>
                    <a:bodyPr/>
                    <a:lstStyle/>
                    <a:p>
                      <a:pPr algn="ctr"/>
                      <a:r>
                        <a:rPr lang="en-US" sz="2400" dirty="0">
                          <a:solidFill>
                            <a:srgbClr val="002060"/>
                          </a:solidFill>
                        </a:rPr>
                        <a:t>1</a:t>
                      </a:r>
                    </a:p>
                  </a:txBody>
                  <a:tcPr/>
                </a:tc>
                <a:tc>
                  <a:txBody>
                    <a:bodyPr/>
                    <a:lstStyle/>
                    <a:p>
                      <a:pPr algn="ctr"/>
                      <a:r>
                        <a:rPr lang="en-US" sz="2400" dirty="0">
                          <a:solidFill>
                            <a:srgbClr val="002060"/>
                          </a:solidFill>
                        </a:rPr>
                        <a:t>Brightness</a:t>
                      </a:r>
                    </a:p>
                  </a:txBody>
                  <a:tcPr/>
                </a:tc>
                <a:tc>
                  <a:txBody>
                    <a:bodyPr/>
                    <a:lstStyle/>
                    <a:p>
                      <a:pPr algn="ctr"/>
                      <a:r>
                        <a:rPr lang="en-US" sz="2400" dirty="0">
                          <a:solidFill>
                            <a:srgbClr val="002060"/>
                          </a:solidFill>
                        </a:rPr>
                        <a:t>Sun</a:t>
                      </a:r>
                    </a:p>
                  </a:txBody>
                  <a:tcPr/>
                </a:tc>
                <a:tc>
                  <a:txBody>
                    <a:bodyPr/>
                    <a:lstStyle/>
                    <a:p>
                      <a:pPr algn="ctr"/>
                      <a:r>
                        <a:rPr lang="en-US" sz="2400" dirty="0">
                          <a:solidFill>
                            <a:srgbClr val="002060"/>
                          </a:solidFill>
                        </a:rPr>
                        <a:t>Today</a:t>
                      </a:r>
                    </a:p>
                  </a:txBody>
                  <a:tcPr/>
                </a:tc>
                <a:extLst>
                  <a:ext uri="{0D108BD9-81ED-4DB2-BD59-A6C34878D82A}">
                    <a16:rowId xmlns:a16="http://schemas.microsoft.com/office/drawing/2014/main" val="10001"/>
                  </a:ext>
                </a:extLst>
              </a:tr>
              <a:tr h="600673">
                <a:tc>
                  <a:txBody>
                    <a:bodyPr/>
                    <a:lstStyle/>
                    <a:p>
                      <a:pPr algn="ctr"/>
                      <a:r>
                        <a:rPr lang="en-US" sz="2400" dirty="0">
                          <a:solidFill>
                            <a:srgbClr val="002060"/>
                          </a:solidFill>
                        </a:rPr>
                        <a:t>3</a:t>
                      </a:r>
                    </a:p>
                  </a:txBody>
                  <a:tcPr/>
                </a:tc>
                <a:tc>
                  <a:txBody>
                    <a:bodyPr/>
                    <a:lstStyle/>
                    <a:p>
                      <a:pPr algn="ctr"/>
                      <a:r>
                        <a:rPr lang="en-US" sz="2400" dirty="0">
                          <a:solidFill>
                            <a:srgbClr val="002060"/>
                          </a:solidFill>
                        </a:rPr>
                        <a:t>Blur</a:t>
                      </a:r>
                    </a:p>
                  </a:txBody>
                  <a:tcPr/>
                </a:tc>
                <a:tc>
                  <a:txBody>
                    <a:bodyPr/>
                    <a:lstStyle/>
                    <a:p>
                      <a:pPr algn="ctr"/>
                      <a:r>
                        <a:rPr lang="en-US" sz="2400" dirty="0">
                          <a:solidFill>
                            <a:srgbClr val="002060"/>
                          </a:solidFill>
                        </a:rPr>
                        <a:t>Dress</a:t>
                      </a:r>
                    </a:p>
                  </a:txBody>
                  <a:tcPr/>
                </a:tc>
                <a:tc>
                  <a:txBody>
                    <a:bodyPr/>
                    <a:lstStyle/>
                    <a:p>
                      <a:pPr algn="ctr"/>
                      <a:r>
                        <a:rPr lang="en-US" sz="2400" dirty="0">
                          <a:solidFill>
                            <a:srgbClr val="002060"/>
                          </a:solidFill>
                        </a:rPr>
                        <a:t>4 months</a:t>
                      </a:r>
                    </a:p>
                  </a:txBody>
                  <a:tcPr/>
                </a:tc>
                <a:extLst>
                  <a:ext uri="{0D108BD9-81ED-4DB2-BD59-A6C34878D82A}">
                    <a16:rowId xmlns:a16="http://schemas.microsoft.com/office/drawing/2014/main" val="10002"/>
                  </a:ext>
                </a:extLst>
              </a:tr>
              <a:tr h="600673">
                <a:tc>
                  <a:txBody>
                    <a:bodyPr/>
                    <a:lstStyle/>
                    <a:p>
                      <a:pPr algn="ctr"/>
                      <a:r>
                        <a:rPr lang="en-US" sz="2400" dirty="0">
                          <a:solidFill>
                            <a:srgbClr val="002060"/>
                          </a:solidFill>
                        </a:rPr>
                        <a:t>4</a:t>
                      </a:r>
                    </a:p>
                  </a:txBody>
                  <a:tcPr/>
                </a:tc>
                <a:tc>
                  <a:txBody>
                    <a:bodyPr/>
                    <a:lstStyle/>
                    <a:p>
                      <a:pPr algn="ctr"/>
                      <a:r>
                        <a:rPr lang="en-US" sz="2400" dirty="0">
                          <a:solidFill>
                            <a:srgbClr val="002060"/>
                          </a:solidFill>
                        </a:rPr>
                        <a:t>Headaches</a:t>
                      </a:r>
                    </a:p>
                  </a:txBody>
                  <a:tcPr/>
                </a:tc>
                <a:tc>
                  <a:txBody>
                    <a:bodyPr/>
                    <a:lstStyle/>
                    <a:p>
                      <a:pPr algn="ctr"/>
                      <a:r>
                        <a:rPr lang="en-US" sz="2400" dirty="0">
                          <a:solidFill>
                            <a:srgbClr val="002060"/>
                          </a:solidFill>
                        </a:rPr>
                        <a:t>Computer</a:t>
                      </a:r>
                    </a:p>
                  </a:txBody>
                  <a:tcPr/>
                </a:tc>
                <a:tc>
                  <a:txBody>
                    <a:bodyPr/>
                    <a:lstStyle/>
                    <a:p>
                      <a:pPr algn="ctr"/>
                      <a:r>
                        <a:rPr lang="en-US" sz="2400" dirty="0">
                          <a:solidFill>
                            <a:srgbClr val="002060"/>
                          </a:solidFill>
                        </a:rPr>
                        <a:t>6 months</a:t>
                      </a:r>
                    </a:p>
                  </a:txBody>
                  <a:tcPr/>
                </a:tc>
                <a:extLst>
                  <a:ext uri="{0D108BD9-81ED-4DB2-BD59-A6C34878D82A}">
                    <a16:rowId xmlns:a16="http://schemas.microsoft.com/office/drawing/2014/main" val="10003"/>
                  </a:ext>
                </a:extLst>
              </a:tr>
              <a:tr h="600673">
                <a:tc>
                  <a:txBody>
                    <a:bodyPr/>
                    <a:lstStyle/>
                    <a:p>
                      <a:pPr algn="ctr"/>
                      <a:r>
                        <a:rPr lang="en-US" sz="2400" dirty="0">
                          <a:solidFill>
                            <a:srgbClr val="002060"/>
                          </a:solidFill>
                        </a:rPr>
                        <a:t>2</a:t>
                      </a:r>
                    </a:p>
                  </a:txBody>
                  <a:tcPr/>
                </a:tc>
                <a:tc>
                  <a:txBody>
                    <a:bodyPr/>
                    <a:lstStyle/>
                    <a:p>
                      <a:pPr algn="ctr"/>
                      <a:r>
                        <a:rPr lang="en-US" sz="2400" dirty="0">
                          <a:solidFill>
                            <a:srgbClr val="002060"/>
                          </a:solidFill>
                        </a:rPr>
                        <a:t>Safety risk</a:t>
                      </a:r>
                    </a:p>
                  </a:txBody>
                  <a:tcPr/>
                </a:tc>
                <a:tc>
                  <a:txBody>
                    <a:bodyPr/>
                    <a:lstStyle/>
                    <a:p>
                      <a:pPr algn="ctr"/>
                      <a:r>
                        <a:rPr lang="en-US" sz="2400" dirty="0">
                          <a:solidFill>
                            <a:srgbClr val="002060"/>
                          </a:solidFill>
                        </a:rPr>
                        <a:t>Sports</a:t>
                      </a:r>
                    </a:p>
                  </a:txBody>
                  <a:tcPr/>
                </a:tc>
                <a:tc>
                  <a:txBody>
                    <a:bodyPr/>
                    <a:lstStyle/>
                    <a:p>
                      <a:pPr algn="ctr"/>
                      <a:r>
                        <a:rPr lang="en-US" sz="2400" dirty="0">
                          <a:solidFill>
                            <a:srgbClr val="002060"/>
                          </a:solidFill>
                        </a:rPr>
                        <a:t>2 months</a:t>
                      </a:r>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58</a:t>
            </a:fld>
            <a:endParaRPr lang="en-US"/>
          </a:p>
        </p:txBody>
      </p:sp>
    </p:spTree>
    <p:extLst>
      <p:ext uri="{BB962C8B-B14F-4D97-AF65-F5344CB8AC3E}">
        <p14:creationId xmlns:p14="http://schemas.microsoft.com/office/powerpoint/2010/main" val="778854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4953000" y="4584879"/>
            <a:ext cx="2209800" cy="1447800"/>
          </a:xfrm>
          <a:prstGeom prst="round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59</a:t>
            </a:fld>
            <a:endParaRPr lang="en-US"/>
          </a:p>
        </p:txBody>
      </p:sp>
    </p:spTree>
    <p:extLst>
      <p:ext uri="{BB962C8B-B14F-4D97-AF65-F5344CB8AC3E}">
        <p14:creationId xmlns:p14="http://schemas.microsoft.com/office/powerpoint/2010/main" val="3323082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76677" y="1182688"/>
            <a:ext cx="10334146" cy="5675312"/>
            <a:chOff x="776677" y="1182688"/>
            <a:chExt cx="10334146" cy="5675312"/>
          </a:xfrm>
        </p:grpSpPr>
        <p:pic>
          <p:nvPicPr>
            <p:cNvPr id="4100" name="Picture 4" descr="http://www.supplychaindigital.com/public/uploads/large/large_article_im2222_best_pract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77" y="1182688"/>
              <a:ext cx="10334146" cy="5675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092242" y="2398143"/>
              <a:ext cx="950901" cy="2092881"/>
            </a:xfrm>
            <a:prstGeom prst="rect">
              <a:avLst/>
            </a:prstGeom>
            <a:noFill/>
          </p:spPr>
          <p:txBody>
            <a:bodyPr wrap="none" rtlCol="0">
              <a:spAutoFit/>
            </a:bodyPr>
            <a:lstStyle/>
            <a:p>
              <a:r>
                <a:rPr lang="en-US" sz="13000" dirty="0">
                  <a:solidFill>
                    <a:srgbClr val="00B0F0"/>
                  </a:solidFill>
                </a:rPr>
                <a:t>S</a:t>
              </a:r>
            </a:p>
          </p:txBody>
        </p:sp>
      </p:grpSp>
    </p:spTree>
    <p:extLst>
      <p:ext uri="{BB962C8B-B14F-4D97-AF65-F5344CB8AC3E}">
        <p14:creationId xmlns:p14="http://schemas.microsoft.com/office/powerpoint/2010/main" val="3270169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67000" y="304800"/>
            <a:ext cx="6781800" cy="1524000"/>
          </a:xfrm>
        </p:spPr>
        <p:txBody>
          <a:bodyPr>
            <a:normAutofit/>
          </a:bodyPr>
          <a:lstStyle/>
          <a:p>
            <a:r>
              <a:rPr lang="en-US" dirty="0"/>
              <a:t>Write an Rx </a:t>
            </a:r>
            <a:br>
              <a:rPr lang="en-US" dirty="0"/>
            </a:br>
            <a:r>
              <a:rPr lang="en-US" dirty="0"/>
              <a:t>for each prescription</a:t>
            </a:r>
          </a:p>
        </p:txBody>
      </p:sp>
      <p:pic>
        <p:nvPicPr>
          <p:cNvPr id="9" name="Picture 2"/>
          <p:cNvPicPr>
            <a:picLocks noChangeAspect="1" noChangeArrowheads="1"/>
          </p:cNvPicPr>
          <p:nvPr/>
        </p:nvPicPr>
        <p:blipFill>
          <a:blip r:embed="rId3" cstate="print"/>
          <a:srcRect/>
          <a:stretch>
            <a:fillRect/>
          </a:stretch>
        </p:blipFill>
        <p:spPr bwMode="auto">
          <a:xfrm>
            <a:off x="2030516" y="2437814"/>
            <a:ext cx="2221936" cy="1372187"/>
          </a:xfrm>
          <a:prstGeom prst="rect">
            <a:avLst/>
          </a:prstGeom>
          <a:noFill/>
          <a:ln w="9525">
            <a:noFill/>
            <a:miter lim="800000"/>
            <a:headEnd/>
            <a:tailEnd/>
          </a:ln>
          <a:effectLst/>
        </p:spPr>
      </p:pic>
      <p:pic>
        <p:nvPicPr>
          <p:cNvPr id="17" name="Picture 2"/>
          <p:cNvPicPr>
            <a:picLocks noChangeAspect="1" noChangeArrowheads="1"/>
          </p:cNvPicPr>
          <p:nvPr/>
        </p:nvPicPr>
        <p:blipFill>
          <a:blip r:embed="rId3" cstate="print"/>
          <a:srcRect/>
          <a:stretch>
            <a:fillRect/>
          </a:stretch>
        </p:blipFill>
        <p:spPr bwMode="auto">
          <a:xfrm>
            <a:off x="5014607" y="2437814"/>
            <a:ext cx="2221936" cy="1372187"/>
          </a:xfrm>
          <a:prstGeom prst="rect">
            <a:avLst/>
          </a:prstGeom>
          <a:noFill/>
          <a:ln w="9525">
            <a:noFill/>
            <a:miter lim="800000"/>
            <a:headEnd/>
            <a:tailEnd/>
          </a:ln>
          <a:effectLst/>
        </p:spPr>
      </p:pic>
      <p:pic>
        <p:nvPicPr>
          <p:cNvPr id="18" name="Picture 2"/>
          <p:cNvPicPr>
            <a:picLocks noChangeAspect="1" noChangeArrowheads="1"/>
          </p:cNvPicPr>
          <p:nvPr/>
        </p:nvPicPr>
        <p:blipFill>
          <a:blip r:embed="rId3" cstate="print"/>
          <a:srcRect/>
          <a:stretch>
            <a:fillRect/>
          </a:stretch>
        </p:blipFill>
        <p:spPr bwMode="auto">
          <a:xfrm>
            <a:off x="8013445" y="2437814"/>
            <a:ext cx="2221936" cy="1372187"/>
          </a:xfrm>
          <a:prstGeom prst="rect">
            <a:avLst/>
          </a:prstGeom>
          <a:noFill/>
          <a:ln w="9525">
            <a:noFill/>
            <a:miter lim="800000"/>
            <a:headEnd/>
            <a:tailEnd/>
          </a:ln>
          <a:effectLst/>
        </p:spPr>
      </p:pic>
      <p:sp>
        <p:nvSpPr>
          <p:cNvPr id="21" name="TextBox 20"/>
          <p:cNvSpPr txBox="1"/>
          <p:nvPr/>
        </p:nvSpPr>
        <p:spPr>
          <a:xfrm>
            <a:off x="2600628" y="3820180"/>
            <a:ext cx="986232" cy="523220"/>
          </a:xfrm>
          <a:prstGeom prst="rect">
            <a:avLst/>
          </a:prstGeom>
          <a:noFill/>
        </p:spPr>
        <p:txBody>
          <a:bodyPr wrap="none" rtlCol="0">
            <a:spAutoFit/>
          </a:bodyPr>
          <a:lstStyle/>
          <a:p>
            <a:r>
              <a:rPr lang="en-US" sz="2800" dirty="0">
                <a:solidFill>
                  <a:schemeClr val="accent6">
                    <a:lumMod val="50000"/>
                  </a:schemeClr>
                </a:solidFill>
              </a:rPr>
              <a:t>Dress</a:t>
            </a:r>
          </a:p>
        </p:txBody>
      </p:sp>
      <p:sp>
        <p:nvSpPr>
          <p:cNvPr id="24" name="TextBox 23"/>
          <p:cNvSpPr txBox="1"/>
          <p:nvPr/>
        </p:nvSpPr>
        <p:spPr>
          <a:xfrm>
            <a:off x="5299593" y="3820180"/>
            <a:ext cx="1649169" cy="523220"/>
          </a:xfrm>
          <a:prstGeom prst="rect">
            <a:avLst/>
          </a:prstGeom>
          <a:noFill/>
        </p:spPr>
        <p:txBody>
          <a:bodyPr wrap="none" rtlCol="0">
            <a:spAutoFit/>
          </a:bodyPr>
          <a:lstStyle/>
          <a:p>
            <a:r>
              <a:rPr lang="en-US" sz="2800" dirty="0">
                <a:solidFill>
                  <a:schemeClr val="accent6">
                    <a:lumMod val="50000"/>
                  </a:schemeClr>
                </a:solidFill>
              </a:rPr>
              <a:t>Computer</a:t>
            </a:r>
          </a:p>
        </p:txBody>
      </p:sp>
      <p:sp>
        <p:nvSpPr>
          <p:cNvPr id="25" name="TextBox 24"/>
          <p:cNvSpPr txBox="1"/>
          <p:nvPr/>
        </p:nvSpPr>
        <p:spPr>
          <a:xfrm>
            <a:off x="8175526" y="3820180"/>
            <a:ext cx="1750800" cy="523220"/>
          </a:xfrm>
          <a:prstGeom prst="rect">
            <a:avLst/>
          </a:prstGeom>
          <a:noFill/>
        </p:spPr>
        <p:txBody>
          <a:bodyPr wrap="none" rtlCol="0">
            <a:spAutoFit/>
          </a:bodyPr>
          <a:lstStyle/>
          <a:p>
            <a:r>
              <a:rPr lang="en-US" sz="2800" dirty="0">
                <a:solidFill>
                  <a:schemeClr val="accent6">
                    <a:lumMod val="50000"/>
                  </a:schemeClr>
                </a:solidFill>
              </a:rPr>
              <a:t>Sunglasses</a:t>
            </a:r>
          </a:p>
        </p:txBody>
      </p:sp>
      <p:sp>
        <p:nvSpPr>
          <p:cNvPr id="10" name="Slide Number Placeholder 9"/>
          <p:cNvSpPr>
            <a:spLocks noGrp="1"/>
          </p:cNvSpPr>
          <p:nvPr>
            <p:ph type="sldNum" sz="quarter" idx="11"/>
          </p:nvPr>
        </p:nvSpPr>
        <p:spPr/>
        <p:txBody>
          <a:bodyPr/>
          <a:lstStyle/>
          <a:p>
            <a:pPr>
              <a:defRPr/>
            </a:pPr>
            <a:fld id="{A0ED496F-C7E0-4BB4-820B-E8CF3E10FD53}" type="slidenum">
              <a:rPr lang="en-US" smtClean="0"/>
              <a:pPr>
                <a:defRPr/>
              </a:pPr>
              <a:t>60</a:t>
            </a:fld>
            <a:endParaRPr lang="en-US"/>
          </a:p>
        </p:txBody>
      </p:sp>
    </p:spTree>
    <p:extLst>
      <p:ext uri="{BB962C8B-B14F-4D97-AF65-F5344CB8AC3E}">
        <p14:creationId xmlns:p14="http://schemas.microsoft.com/office/powerpoint/2010/main" val="2518321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4953000" y="3149958"/>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61</a:t>
            </a:fld>
            <a:endParaRPr lang="en-US"/>
          </a:p>
        </p:txBody>
      </p:sp>
    </p:spTree>
    <p:extLst>
      <p:ext uri="{BB962C8B-B14F-4D97-AF65-F5344CB8AC3E}">
        <p14:creationId xmlns:p14="http://schemas.microsoft.com/office/powerpoint/2010/main" val="1873717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9144000" cy="838200"/>
          </a:xfrm>
        </p:spPr>
        <p:txBody>
          <a:bodyPr/>
          <a:lstStyle/>
          <a:p>
            <a:r>
              <a:rPr lang="en-US" dirty="0">
                <a:solidFill>
                  <a:srgbClr val="FF0000"/>
                </a:solidFill>
              </a:rPr>
              <a:t>Eyewear Capture Rate</a:t>
            </a:r>
          </a:p>
        </p:txBody>
      </p:sp>
      <p:sp>
        <p:nvSpPr>
          <p:cNvPr id="4" name="Content Placeholder 3"/>
          <p:cNvSpPr>
            <a:spLocks noGrp="1"/>
          </p:cNvSpPr>
          <p:nvPr>
            <p:ph idx="1"/>
          </p:nvPr>
        </p:nvSpPr>
        <p:spPr>
          <a:xfrm>
            <a:off x="2209800" y="1219200"/>
            <a:ext cx="7772400" cy="2362200"/>
          </a:xfrm>
        </p:spPr>
        <p:txBody>
          <a:bodyPr/>
          <a:lstStyle/>
          <a:p>
            <a:r>
              <a:rPr lang="en-US" dirty="0"/>
              <a:t>Independent ECPs </a:t>
            </a:r>
          </a:p>
          <a:p>
            <a:pPr lvl="1"/>
            <a:r>
              <a:rPr lang="en-US" dirty="0"/>
              <a:t>Perform 66% of eye exams</a:t>
            </a:r>
          </a:p>
          <a:p>
            <a:pPr lvl="1"/>
            <a:r>
              <a:rPr lang="en-US" dirty="0"/>
              <a:t>Sell 41% of eyeglasses</a:t>
            </a:r>
          </a:p>
          <a:p>
            <a:endParaRPr lang="en-US" dirty="0"/>
          </a:p>
        </p:txBody>
      </p:sp>
      <p:pic>
        <p:nvPicPr>
          <p:cNvPr id="1545218" name="Picture 2" descr="http://www.scu.edu/sustainability/soap/images/glasses.jpg"/>
          <p:cNvPicPr>
            <a:picLocks noChangeAspect="1" noChangeArrowheads="1"/>
          </p:cNvPicPr>
          <p:nvPr/>
        </p:nvPicPr>
        <p:blipFill>
          <a:blip r:embed="rId3" cstate="print"/>
          <a:srcRect t="28889" b="33333"/>
          <a:stretch>
            <a:fillRect/>
          </a:stretch>
        </p:blipFill>
        <p:spPr bwMode="auto">
          <a:xfrm>
            <a:off x="2667000" y="2819400"/>
            <a:ext cx="3429000" cy="1295400"/>
          </a:xfrm>
          <a:prstGeom prst="rect">
            <a:avLst/>
          </a:prstGeom>
          <a:noFill/>
        </p:spPr>
      </p:pic>
      <p:pic>
        <p:nvPicPr>
          <p:cNvPr id="6" name="Picture 2" descr="http://www.scu.edu/sustainability/soap/images/glasses.jpg"/>
          <p:cNvPicPr>
            <a:picLocks noChangeAspect="1" noChangeArrowheads="1"/>
          </p:cNvPicPr>
          <p:nvPr/>
        </p:nvPicPr>
        <p:blipFill>
          <a:blip r:embed="rId3" cstate="print"/>
          <a:srcRect t="28889" b="33333"/>
          <a:stretch>
            <a:fillRect/>
          </a:stretch>
        </p:blipFill>
        <p:spPr bwMode="auto">
          <a:xfrm>
            <a:off x="2667000" y="4191000"/>
            <a:ext cx="3429000" cy="1295400"/>
          </a:xfrm>
          <a:prstGeom prst="rect">
            <a:avLst/>
          </a:prstGeom>
          <a:noFill/>
        </p:spPr>
      </p:pic>
      <p:pic>
        <p:nvPicPr>
          <p:cNvPr id="7" name="Picture 2" descr="http://www.scu.edu/sustainability/soap/images/glasses.jpg"/>
          <p:cNvPicPr>
            <a:picLocks noChangeAspect="1" noChangeArrowheads="1"/>
          </p:cNvPicPr>
          <p:nvPr/>
        </p:nvPicPr>
        <p:blipFill>
          <a:blip r:embed="rId3" cstate="print"/>
          <a:srcRect t="28889" b="33333"/>
          <a:stretch>
            <a:fillRect/>
          </a:stretch>
        </p:blipFill>
        <p:spPr bwMode="auto">
          <a:xfrm>
            <a:off x="6477000" y="2819400"/>
            <a:ext cx="3429000" cy="1295400"/>
          </a:xfrm>
          <a:prstGeom prst="rect">
            <a:avLst/>
          </a:prstGeom>
          <a:noFill/>
        </p:spPr>
      </p:pic>
      <p:pic>
        <p:nvPicPr>
          <p:cNvPr id="8" name="Picture 2" descr="http://www.scu.edu/sustainability/soap/images/glasses.jpg"/>
          <p:cNvPicPr>
            <a:picLocks noChangeAspect="1" noChangeArrowheads="1"/>
          </p:cNvPicPr>
          <p:nvPr/>
        </p:nvPicPr>
        <p:blipFill>
          <a:blip r:embed="rId3" cstate="print"/>
          <a:srcRect t="28889" b="33333"/>
          <a:stretch>
            <a:fillRect/>
          </a:stretch>
        </p:blipFill>
        <p:spPr bwMode="auto">
          <a:xfrm>
            <a:off x="6477000" y="4191000"/>
            <a:ext cx="3429000" cy="1295400"/>
          </a:xfrm>
          <a:prstGeom prst="rect">
            <a:avLst/>
          </a:prstGeom>
          <a:noFill/>
        </p:spPr>
      </p:pic>
      <p:sp>
        <p:nvSpPr>
          <p:cNvPr id="9" name="Slide Number Placeholder 8"/>
          <p:cNvSpPr>
            <a:spLocks noGrp="1"/>
          </p:cNvSpPr>
          <p:nvPr>
            <p:ph type="sldNum" sz="quarter" idx="11"/>
          </p:nvPr>
        </p:nvSpPr>
        <p:spPr/>
        <p:txBody>
          <a:bodyPr/>
          <a:lstStyle/>
          <a:p>
            <a:pPr>
              <a:defRPr/>
            </a:pPr>
            <a:fld id="{32B49594-4BC3-4EBB-A436-AB1C6A4E736E}" type="slidenum">
              <a:rPr lang="en-US" smtClean="0"/>
              <a:pPr>
                <a:defRPr/>
              </a:pPr>
              <a:t>62</a:t>
            </a:fld>
            <a:endParaRPr lang="en-US"/>
          </a:p>
        </p:txBody>
      </p:sp>
    </p:spTree>
    <p:extLst>
      <p:ext uri="{BB962C8B-B14F-4D97-AF65-F5344CB8AC3E}">
        <p14:creationId xmlns:p14="http://schemas.microsoft.com/office/powerpoint/2010/main" val="3310480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8" fill="hold" nodeType="clickEffect">
                                  <p:stCondLst>
                                    <p:cond delay="0"/>
                                  </p:stCondLst>
                                  <p:childTnLst>
                                    <p:anim calcmode="lin" valueType="num">
                                      <p:cBhvr additive="base">
                                        <p:cTn id="14" dur="500"/>
                                        <p:tgtEl>
                                          <p:spTgt spid="1545218"/>
                                        </p:tgtEl>
                                        <p:attrNameLst>
                                          <p:attrName>ppt_x</p:attrName>
                                        </p:attrNameLst>
                                      </p:cBhvr>
                                      <p:tavLst>
                                        <p:tav tm="0">
                                          <p:val>
                                            <p:strVal val="ppt_x"/>
                                          </p:val>
                                        </p:tav>
                                        <p:tav tm="100000">
                                          <p:val>
                                            <p:strVal val="0-ppt_w/2"/>
                                          </p:val>
                                        </p:tav>
                                      </p:tavLst>
                                    </p:anim>
                                    <p:anim calcmode="lin" valueType="num">
                                      <p:cBhvr additive="base">
                                        <p:cTn id="15" dur="500"/>
                                        <p:tgtEl>
                                          <p:spTgt spid="1545218"/>
                                        </p:tgtEl>
                                        <p:attrNameLst>
                                          <p:attrName>ppt_y</p:attrName>
                                        </p:attrNameLst>
                                      </p:cBhvr>
                                      <p:tavLst>
                                        <p:tav tm="0">
                                          <p:val>
                                            <p:strVal val="ppt_y"/>
                                          </p:val>
                                        </p:tav>
                                        <p:tav tm="100000">
                                          <p:val>
                                            <p:strVal val="ppt_y"/>
                                          </p:val>
                                        </p:tav>
                                      </p:tavLst>
                                    </p:anim>
                                    <p:set>
                                      <p:cBhvr>
                                        <p:cTn id="16" dur="1" fill="hold">
                                          <p:stCondLst>
                                            <p:cond delay="499"/>
                                          </p:stCondLst>
                                        </p:cTn>
                                        <p:tgtEl>
                                          <p:spTgt spid="1545218"/>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1+ppt_w/2"/>
                                          </p:val>
                                        </p:tav>
                                      </p:tavLst>
                                    </p:anim>
                                    <p:anim calcmode="lin" valueType="num">
                                      <p:cBhvr additive="base">
                                        <p:cTn id="19" dur="500"/>
                                        <p:tgtEl>
                                          <p:spTgt spid="8"/>
                                        </p:tgtEl>
                                        <p:attrNameLst>
                                          <p:attrName>ppt_y</p:attrName>
                                        </p:attrNameLst>
                                      </p:cBhvr>
                                      <p:tavLst>
                                        <p:tav tm="0">
                                          <p:val>
                                            <p:strVal val="ppt_y"/>
                                          </p:val>
                                        </p:tav>
                                        <p:tav tm="100000">
                                          <p:val>
                                            <p:strVal val="ppt_y"/>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5105400" cy="762000"/>
          </a:xfrm>
        </p:spPr>
        <p:txBody>
          <a:bodyPr>
            <a:normAutofit fontScale="90000"/>
          </a:bodyPr>
          <a:lstStyle/>
          <a:p>
            <a:r>
              <a:rPr lang="en-US" dirty="0"/>
              <a:t>Eyewear Capture Rate</a:t>
            </a:r>
          </a:p>
        </p:txBody>
      </p:sp>
      <p:pic>
        <p:nvPicPr>
          <p:cNvPr id="1419266" name="Picture 2"/>
          <p:cNvPicPr>
            <a:picLocks noChangeAspect="1" noChangeArrowheads="1"/>
          </p:cNvPicPr>
          <p:nvPr/>
        </p:nvPicPr>
        <p:blipFill>
          <a:blip r:embed="rId3" cstate="print"/>
          <a:srcRect l="45536" t="18667" r="6667" b="31555"/>
          <a:stretch>
            <a:fillRect/>
          </a:stretch>
        </p:blipFill>
        <p:spPr bwMode="auto">
          <a:xfrm>
            <a:off x="2133600" y="1219201"/>
            <a:ext cx="6934200" cy="4513419"/>
          </a:xfrm>
          <a:prstGeom prst="rect">
            <a:avLst/>
          </a:prstGeom>
          <a:noFill/>
          <a:ln w="9525">
            <a:noFill/>
            <a:miter lim="800000"/>
            <a:headEnd/>
            <a:tailEnd/>
          </a:ln>
        </p:spPr>
      </p:pic>
      <p:cxnSp>
        <p:nvCxnSpPr>
          <p:cNvPr id="7" name="Straight Arrow Connector 6"/>
          <p:cNvCxnSpPr/>
          <p:nvPr/>
        </p:nvCxnSpPr>
        <p:spPr>
          <a:xfrm>
            <a:off x="3810000" y="2133600"/>
            <a:ext cx="57912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937817" y="2400300"/>
            <a:ext cx="141096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60%</a:t>
            </a:r>
          </a:p>
        </p:txBody>
      </p:sp>
      <p:sp>
        <p:nvSpPr>
          <p:cNvPr id="3" name="TextBox 2"/>
          <p:cNvSpPr txBox="1"/>
          <p:nvPr/>
        </p:nvSpPr>
        <p:spPr>
          <a:xfrm>
            <a:off x="10090231" y="3276005"/>
            <a:ext cx="915635" cy="523220"/>
          </a:xfrm>
          <a:prstGeom prst="rect">
            <a:avLst/>
          </a:prstGeom>
          <a:noFill/>
        </p:spPr>
        <p:txBody>
          <a:bodyPr wrap="none" rtlCol="0">
            <a:spAutoFit/>
          </a:bodyPr>
          <a:lstStyle/>
          <a:p>
            <a:r>
              <a:rPr lang="en-US" sz="2800" dirty="0"/>
              <a:t>2016</a:t>
            </a:r>
          </a:p>
        </p:txBody>
      </p:sp>
    </p:spTree>
    <p:extLst>
      <p:ext uri="{BB962C8B-B14F-4D97-AF65-F5344CB8AC3E}">
        <p14:creationId xmlns:p14="http://schemas.microsoft.com/office/powerpoint/2010/main" val="2602134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6831" t="28615" r="15550" b="24571"/>
          <a:stretch/>
        </p:blipFill>
        <p:spPr>
          <a:xfrm>
            <a:off x="1551977" y="233082"/>
            <a:ext cx="8946776" cy="6259464"/>
          </a:xfrm>
          <a:prstGeom prst="rect">
            <a:avLst/>
          </a:prstGeom>
        </p:spPr>
      </p:pic>
      <p:sp>
        <p:nvSpPr>
          <p:cNvPr id="2" name="TextBox 1"/>
          <p:cNvSpPr txBox="1"/>
          <p:nvPr/>
        </p:nvSpPr>
        <p:spPr>
          <a:xfrm>
            <a:off x="4816367" y="6106290"/>
            <a:ext cx="5413661" cy="584775"/>
          </a:xfrm>
          <a:prstGeom prst="rect">
            <a:avLst/>
          </a:prstGeom>
          <a:noFill/>
        </p:spPr>
        <p:txBody>
          <a:bodyPr wrap="none" rtlCol="0">
            <a:spAutoFit/>
          </a:bodyPr>
          <a:lstStyle/>
          <a:p>
            <a:r>
              <a:rPr lang="en-US" sz="3200" b="1" dirty="0">
                <a:solidFill>
                  <a:srgbClr val="0047D6"/>
                </a:solidFill>
              </a:rPr>
              <a:t>$75,418     $113,331   $151,040</a:t>
            </a:r>
          </a:p>
        </p:txBody>
      </p:sp>
    </p:spTree>
    <p:extLst>
      <p:ext uri="{BB962C8B-B14F-4D97-AF65-F5344CB8AC3E}">
        <p14:creationId xmlns:p14="http://schemas.microsoft.com/office/powerpoint/2010/main" val="2324753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133600" y="1727200"/>
          <a:ext cx="7848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r>
              <a:rPr lang="en-US" dirty="0"/>
              <a:t>How do you improve your capture rate?</a:t>
            </a:r>
          </a:p>
        </p:txBody>
      </p:sp>
      <p:sp>
        <p:nvSpPr>
          <p:cNvPr id="6" name="Slide Number Placeholder 5"/>
          <p:cNvSpPr>
            <a:spLocks noGrp="1"/>
          </p:cNvSpPr>
          <p:nvPr>
            <p:ph type="sldNum" sz="quarter" idx="11"/>
          </p:nvPr>
        </p:nvSpPr>
        <p:spPr/>
        <p:txBody>
          <a:bodyPr/>
          <a:lstStyle/>
          <a:p>
            <a:pPr>
              <a:defRPr/>
            </a:pPr>
            <a:fld id="{A0ED496F-C7E0-4BB4-820B-E8CF3E10FD53}" type="slidenum">
              <a:rPr lang="en-US" smtClean="0"/>
              <a:pPr>
                <a:defRPr/>
              </a:pPr>
              <a:t>65</a:t>
            </a:fld>
            <a:endParaRPr lang="en-US"/>
          </a:p>
        </p:txBody>
      </p:sp>
    </p:spTree>
    <p:extLst>
      <p:ext uri="{BB962C8B-B14F-4D97-AF65-F5344CB8AC3E}">
        <p14:creationId xmlns:p14="http://schemas.microsoft.com/office/powerpoint/2010/main" val="3002162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graphicEl>
                                              <a:dgm id="{F4BEAD8D-FCEA-4866-AE12-044B90A46DAB}"/>
                                            </p:graphicEl>
                                          </p:spTgt>
                                        </p:tgtEl>
                                        <p:attrNameLst>
                                          <p:attrName>style.visibility</p:attrName>
                                        </p:attrNameLst>
                                      </p:cBhvr>
                                      <p:to>
                                        <p:strVal val="visible"/>
                                      </p:to>
                                    </p:set>
                                    <p:anim calcmode="lin" valueType="num">
                                      <p:cBhvr additive="base">
                                        <p:cTn id="7" dur="500" fill="hold"/>
                                        <p:tgtEl>
                                          <p:spTgt spid="4">
                                            <p:graphicEl>
                                              <a:dgm id="{F4BEAD8D-FCEA-4866-AE12-044B90A46DA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F4BEAD8D-FCEA-4866-AE12-044B90A46DAB}"/>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graphicEl>
                                              <a:dgm id="{33D94AC9-CFED-4559-A6F3-E0ECB3707EFA}"/>
                                            </p:graphicEl>
                                          </p:spTgt>
                                        </p:tgtEl>
                                        <p:attrNameLst>
                                          <p:attrName>style.visibility</p:attrName>
                                        </p:attrNameLst>
                                      </p:cBhvr>
                                      <p:to>
                                        <p:strVal val="visible"/>
                                      </p:to>
                                    </p:set>
                                    <p:anim calcmode="lin" valueType="num">
                                      <p:cBhvr additive="base">
                                        <p:cTn id="12" dur="500" fill="hold"/>
                                        <p:tgtEl>
                                          <p:spTgt spid="4">
                                            <p:graphicEl>
                                              <a:dgm id="{33D94AC9-CFED-4559-A6F3-E0ECB3707EFA}"/>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graphicEl>
                                              <a:dgm id="{33D94AC9-CFED-4559-A6F3-E0ECB3707EFA}"/>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graphicEl>
                                              <a:dgm id="{31201253-7AAC-4E7F-B67D-C5BB6E2A140D}"/>
                                            </p:graphicEl>
                                          </p:spTgt>
                                        </p:tgtEl>
                                        <p:attrNameLst>
                                          <p:attrName>style.visibility</p:attrName>
                                        </p:attrNameLst>
                                      </p:cBhvr>
                                      <p:to>
                                        <p:strVal val="visible"/>
                                      </p:to>
                                    </p:set>
                                    <p:anim calcmode="lin" valueType="num">
                                      <p:cBhvr additive="base">
                                        <p:cTn id="17" dur="500" fill="hold"/>
                                        <p:tgtEl>
                                          <p:spTgt spid="4">
                                            <p:graphicEl>
                                              <a:dgm id="{31201253-7AAC-4E7F-B67D-C5BB6E2A140D}"/>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31201253-7AAC-4E7F-B67D-C5BB6E2A140D}"/>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4953000" y="1752600"/>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66</a:t>
            </a:fld>
            <a:endParaRPr lang="en-US"/>
          </a:p>
        </p:txBody>
      </p:sp>
    </p:spTree>
    <p:extLst>
      <p:ext uri="{BB962C8B-B14F-4D97-AF65-F5344CB8AC3E}">
        <p14:creationId xmlns:p14="http://schemas.microsoft.com/office/powerpoint/2010/main" val="63573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35139" y="73026"/>
            <a:ext cx="8027987" cy="614363"/>
          </a:xfrm>
        </p:spPr>
        <p:txBody>
          <a:bodyPr>
            <a:normAutofit fontScale="90000"/>
          </a:bodyPr>
          <a:lstStyle/>
          <a:p>
            <a:r>
              <a:rPr lang="en-US" b="1" dirty="0">
                <a:solidFill>
                  <a:srgbClr val="002060"/>
                </a:solidFill>
              </a:rPr>
              <a:t>Levels of handoff</a:t>
            </a:r>
          </a:p>
        </p:txBody>
      </p:sp>
      <p:sp>
        <p:nvSpPr>
          <p:cNvPr id="23557" name="Rectangle 5"/>
          <p:cNvSpPr>
            <a:spLocks noChangeArrowheads="1"/>
          </p:cNvSpPr>
          <p:nvPr/>
        </p:nvSpPr>
        <p:spPr bwMode="auto">
          <a:xfrm>
            <a:off x="2209800" y="3657610"/>
            <a:ext cx="8117237" cy="2464222"/>
          </a:xfrm>
          <a:prstGeom prst="rect">
            <a:avLst/>
          </a:prstGeom>
          <a:noFill/>
          <a:ln w="9525">
            <a:noFill/>
            <a:miter lim="800000"/>
            <a:headEnd/>
            <a:tailEnd/>
          </a:ln>
          <a:effectLst/>
        </p:spPr>
        <p:txBody>
          <a:bodyPr/>
          <a:lstStyle/>
          <a:p>
            <a:pPr marL="514350" indent="-514350">
              <a:buFont typeface="+mj-lt"/>
              <a:buAutoNum type="arabicPeriod"/>
            </a:pPr>
            <a:r>
              <a:rPr lang="en-US" sz="2800" b="1" dirty="0">
                <a:solidFill>
                  <a:schemeClr val="accent6">
                    <a:lumMod val="50000"/>
                  </a:schemeClr>
                </a:solidFill>
              </a:rPr>
              <a:t>Optician entire time</a:t>
            </a:r>
          </a:p>
          <a:p>
            <a:pPr marL="514350" indent="-514350">
              <a:buFont typeface="+mj-lt"/>
              <a:buAutoNum type="arabicPeriod"/>
            </a:pPr>
            <a:r>
              <a:rPr lang="en-US" sz="2800" b="1" dirty="0">
                <a:solidFill>
                  <a:schemeClr val="accent6">
                    <a:lumMod val="50000"/>
                  </a:schemeClr>
                </a:solidFill>
              </a:rPr>
              <a:t>Optician before case presentation</a:t>
            </a:r>
          </a:p>
          <a:p>
            <a:pPr marL="514350" indent="-514350">
              <a:buFont typeface="+mj-lt"/>
              <a:buAutoNum type="arabicPeriod"/>
            </a:pPr>
            <a:r>
              <a:rPr lang="en-US" sz="2800" b="1" dirty="0">
                <a:solidFill>
                  <a:schemeClr val="accent6">
                    <a:lumMod val="50000"/>
                  </a:schemeClr>
                </a:solidFill>
              </a:rPr>
              <a:t>Optician after case presentation</a:t>
            </a:r>
          </a:p>
          <a:p>
            <a:pPr marL="514350" indent="-514350">
              <a:buFont typeface="+mj-lt"/>
              <a:buAutoNum type="arabicPeriod"/>
            </a:pPr>
            <a:r>
              <a:rPr lang="en-US" sz="2800" b="1" dirty="0">
                <a:solidFill>
                  <a:schemeClr val="accent6">
                    <a:lumMod val="50000"/>
                  </a:schemeClr>
                </a:solidFill>
              </a:rPr>
              <a:t>Dispensary handoff</a:t>
            </a:r>
          </a:p>
          <a:p>
            <a:pPr marL="514350" indent="-514350">
              <a:buFont typeface="+mj-lt"/>
              <a:buAutoNum type="arabicPeriod"/>
            </a:pPr>
            <a:r>
              <a:rPr lang="en-US" sz="2800" b="1" dirty="0">
                <a:solidFill>
                  <a:schemeClr val="accent6">
                    <a:lumMod val="50000"/>
                  </a:schemeClr>
                </a:solidFill>
              </a:rPr>
              <a:t>Dispensary file holder</a:t>
            </a:r>
          </a:p>
        </p:txBody>
      </p:sp>
      <p:sp>
        <p:nvSpPr>
          <p:cNvPr id="23558" name="Line 6"/>
          <p:cNvSpPr>
            <a:spLocks noChangeShapeType="1"/>
          </p:cNvSpPr>
          <p:nvPr/>
        </p:nvSpPr>
        <p:spPr bwMode="auto">
          <a:xfrm>
            <a:off x="1863725" y="3641328"/>
            <a:ext cx="8413750" cy="0"/>
          </a:xfrm>
          <a:prstGeom prst="line">
            <a:avLst/>
          </a:prstGeom>
          <a:noFill/>
          <a:ln w="12700">
            <a:solidFill>
              <a:schemeClr val="tx1"/>
            </a:solidFill>
            <a:round/>
            <a:headEnd/>
            <a:tailEnd/>
          </a:ln>
          <a:effectLst/>
        </p:spPr>
        <p:txBody>
          <a:bodyPr/>
          <a:lstStyle/>
          <a:p>
            <a:endParaRPr lang="en-US"/>
          </a:p>
        </p:txBody>
      </p:sp>
      <p:pic>
        <p:nvPicPr>
          <p:cNvPr id="278530" name="Picture 2" descr="http://www.danburrell.com/wp-content/uploads/2008/08/handoff.jpg"/>
          <p:cNvPicPr>
            <a:picLocks noChangeAspect="1" noChangeArrowheads="1"/>
          </p:cNvPicPr>
          <p:nvPr/>
        </p:nvPicPr>
        <p:blipFill>
          <a:blip r:embed="rId3" cstate="print"/>
          <a:srcRect l="14306" t="29939" r="14101" b="27756"/>
          <a:stretch>
            <a:fillRect/>
          </a:stretch>
        </p:blipFill>
        <p:spPr bwMode="auto">
          <a:xfrm>
            <a:off x="3693765" y="750965"/>
            <a:ext cx="4742481" cy="2802375"/>
          </a:xfrm>
          <a:prstGeom prst="rect">
            <a:avLst/>
          </a:prstGeom>
          <a:noFill/>
        </p:spPr>
      </p:pic>
      <p:sp>
        <p:nvSpPr>
          <p:cNvPr id="6" name="Slide Number Placeholder 5"/>
          <p:cNvSpPr>
            <a:spLocks noGrp="1"/>
          </p:cNvSpPr>
          <p:nvPr>
            <p:ph type="sldNum" sz="quarter" idx="12"/>
          </p:nvPr>
        </p:nvSpPr>
        <p:spPr/>
        <p:txBody>
          <a:bodyPr/>
          <a:lstStyle/>
          <a:p>
            <a:pPr>
              <a:defRPr/>
            </a:pPr>
            <a:fld id="{4E287D04-5CE1-4155-A03E-2395AD0E9B41}" type="slidenum">
              <a:rPr lang="en-US" smtClean="0"/>
              <a:pPr>
                <a:defRPr/>
              </a:pPr>
              <a:t>67</a:t>
            </a:fld>
            <a:endParaRPr lang="en-US"/>
          </a:p>
        </p:txBody>
      </p:sp>
    </p:spTree>
    <p:extLst>
      <p:ext uri="{BB962C8B-B14F-4D97-AF65-F5344CB8AC3E}">
        <p14:creationId xmlns:p14="http://schemas.microsoft.com/office/powerpoint/2010/main" val="1226542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8530"/>
                                        </p:tgtEl>
                                        <p:attrNameLst>
                                          <p:attrName>style.visibility</p:attrName>
                                        </p:attrNameLst>
                                      </p:cBhvr>
                                      <p:to>
                                        <p:strVal val="visible"/>
                                      </p:to>
                                    </p:set>
                                    <p:anim calcmode="lin" valueType="num">
                                      <p:cBhvr additive="base">
                                        <p:cTn id="7" dur="500" fill="hold"/>
                                        <p:tgtEl>
                                          <p:spTgt spid="278530"/>
                                        </p:tgtEl>
                                        <p:attrNameLst>
                                          <p:attrName>ppt_x</p:attrName>
                                        </p:attrNameLst>
                                      </p:cBhvr>
                                      <p:tavLst>
                                        <p:tav tm="0">
                                          <p:val>
                                            <p:strVal val="#ppt_x"/>
                                          </p:val>
                                        </p:tav>
                                        <p:tav tm="100000">
                                          <p:val>
                                            <p:strVal val="#ppt_x"/>
                                          </p:val>
                                        </p:tav>
                                      </p:tavLst>
                                    </p:anim>
                                    <p:anim calcmode="lin" valueType="num">
                                      <p:cBhvr additive="base">
                                        <p:cTn id="8" dur="500" fill="hold"/>
                                        <p:tgtEl>
                                          <p:spTgt spid="2785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3557">
                                            <p:txEl>
                                              <p:pRg st="0" end="0"/>
                                            </p:txEl>
                                          </p:spTgt>
                                        </p:tgtEl>
                                        <p:attrNameLst>
                                          <p:attrName>style.visibility</p:attrName>
                                        </p:attrNameLst>
                                      </p:cBhvr>
                                      <p:to>
                                        <p:strVal val="visible"/>
                                      </p:to>
                                    </p:set>
                                    <p:animEffect transition="in" filter="slide(fromLeft)">
                                      <p:cBhvr>
                                        <p:cTn id="13" dur="500"/>
                                        <p:tgtEl>
                                          <p:spTgt spid="2355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23557">
                                            <p:txEl>
                                              <p:pRg st="1" end="1"/>
                                            </p:txEl>
                                          </p:spTgt>
                                        </p:tgtEl>
                                        <p:attrNameLst>
                                          <p:attrName>style.visibility</p:attrName>
                                        </p:attrNameLst>
                                      </p:cBhvr>
                                      <p:to>
                                        <p:strVal val="visible"/>
                                      </p:to>
                                    </p:set>
                                    <p:animEffect transition="in" filter="slide(fromLeft)">
                                      <p:cBhvr>
                                        <p:cTn id="18" dur="500"/>
                                        <p:tgtEl>
                                          <p:spTgt spid="235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23557">
                                            <p:txEl>
                                              <p:pRg st="2" end="2"/>
                                            </p:txEl>
                                          </p:spTgt>
                                        </p:tgtEl>
                                        <p:attrNameLst>
                                          <p:attrName>style.visibility</p:attrName>
                                        </p:attrNameLst>
                                      </p:cBhvr>
                                      <p:to>
                                        <p:strVal val="visible"/>
                                      </p:to>
                                    </p:set>
                                    <p:animEffect transition="in" filter="slide(fromLeft)">
                                      <p:cBhvr>
                                        <p:cTn id="23" dur="500"/>
                                        <p:tgtEl>
                                          <p:spTgt spid="2355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23557">
                                            <p:txEl>
                                              <p:pRg st="3" end="3"/>
                                            </p:txEl>
                                          </p:spTgt>
                                        </p:tgtEl>
                                        <p:attrNameLst>
                                          <p:attrName>style.visibility</p:attrName>
                                        </p:attrNameLst>
                                      </p:cBhvr>
                                      <p:to>
                                        <p:strVal val="visible"/>
                                      </p:to>
                                    </p:set>
                                    <p:animEffect transition="in" filter="slide(fromLeft)">
                                      <p:cBhvr>
                                        <p:cTn id="28" dur="500"/>
                                        <p:tgtEl>
                                          <p:spTgt spid="2355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23557">
                                            <p:txEl>
                                              <p:pRg st="4" end="4"/>
                                            </p:txEl>
                                          </p:spTgt>
                                        </p:tgtEl>
                                        <p:attrNameLst>
                                          <p:attrName>style.visibility</p:attrName>
                                        </p:attrNameLst>
                                      </p:cBhvr>
                                      <p:to>
                                        <p:strVal val="visible"/>
                                      </p:to>
                                    </p:set>
                                    <p:animEffect transition="in" filter="slide(fromLeft)">
                                      <p:cBhvr>
                                        <p:cTn id="33" dur="500"/>
                                        <p:tgtEl>
                                          <p:spTgt spid="235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4953000" y="304800"/>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68</a:t>
            </a:fld>
            <a:endParaRPr lang="en-US"/>
          </a:p>
        </p:txBody>
      </p:sp>
    </p:spTree>
    <p:extLst>
      <p:ext uri="{BB962C8B-B14F-4D97-AF65-F5344CB8AC3E}">
        <p14:creationId xmlns:p14="http://schemas.microsoft.com/office/powerpoint/2010/main" val="2815336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Consider adding high end frames</a:t>
            </a:r>
          </a:p>
        </p:txBody>
      </p:sp>
      <p:pic>
        <p:nvPicPr>
          <p:cNvPr id="324610" name="Picture 2"/>
          <p:cNvPicPr>
            <a:picLocks noChangeAspect="1" noChangeArrowheads="1"/>
          </p:cNvPicPr>
          <p:nvPr/>
        </p:nvPicPr>
        <p:blipFill>
          <a:blip r:embed="rId3" cstate="print"/>
          <a:srcRect/>
          <a:stretch>
            <a:fillRect/>
          </a:stretch>
        </p:blipFill>
        <p:spPr bwMode="auto">
          <a:xfrm>
            <a:off x="2362200" y="1676400"/>
            <a:ext cx="2209800" cy="2458585"/>
          </a:xfrm>
          <a:prstGeom prst="rect">
            <a:avLst/>
          </a:prstGeom>
          <a:noFill/>
          <a:ln w="9525">
            <a:noFill/>
            <a:miter lim="800000"/>
            <a:headEnd/>
            <a:tailEnd/>
          </a:ln>
          <a:effectLst/>
        </p:spPr>
      </p:pic>
      <p:pic>
        <p:nvPicPr>
          <p:cNvPr id="324612" name="Picture 4" descr="http://sbsd.wikispaces.com/file/view/graph.gif"/>
          <p:cNvPicPr>
            <a:picLocks noChangeAspect="1" noChangeArrowheads="1"/>
          </p:cNvPicPr>
          <p:nvPr/>
        </p:nvPicPr>
        <p:blipFill>
          <a:blip r:embed="rId4" cstate="print"/>
          <a:srcRect/>
          <a:stretch>
            <a:fillRect/>
          </a:stretch>
        </p:blipFill>
        <p:spPr bwMode="auto">
          <a:xfrm>
            <a:off x="4800600" y="1447801"/>
            <a:ext cx="5410116" cy="3533775"/>
          </a:xfrm>
          <a:prstGeom prst="rect">
            <a:avLst/>
          </a:prstGeom>
          <a:noFill/>
        </p:spPr>
      </p:pic>
      <p:sp>
        <p:nvSpPr>
          <p:cNvPr id="6" name="Rectangle 5"/>
          <p:cNvSpPr/>
          <p:nvPr/>
        </p:nvSpPr>
        <p:spPr>
          <a:xfrm>
            <a:off x="4419600" y="4038600"/>
            <a:ext cx="609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1"/>
          </p:nvPr>
        </p:nvSpPr>
        <p:spPr/>
        <p:txBody>
          <a:bodyPr/>
          <a:lstStyle/>
          <a:p>
            <a:pPr>
              <a:defRPr/>
            </a:pPr>
            <a:fld id="{A0ED496F-C7E0-4BB4-820B-E8CF3E10FD53}" type="slidenum">
              <a:rPr lang="en-US" smtClean="0"/>
              <a:pPr>
                <a:defRPr/>
              </a:pPr>
              <a:t>69</a:t>
            </a:fld>
            <a:endParaRPr lang="en-US"/>
          </a:p>
        </p:txBody>
      </p:sp>
    </p:spTree>
    <p:extLst>
      <p:ext uri="{BB962C8B-B14F-4D97-AF65-F5344CB8AC3E}">
        <p14:creationId xmlns:p14="http://schemas.microsoft.com/office/powerpoint/2010/main" val="342981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98296102"/>
              </p:ext>
            </p:extLst>
          </p:nvPr>
        </p:nvGraphicFramePr>
        <p:xfrm>
          <a:off x="552092" y="1518245"/>
          <a:ext cx="11059062" cy="5106840"/>
        </p:xfrm>
        <a:graphic>
          <a:graphicData uri="http://schemas.openxmlformats.org/drawingml/2006/table">
            <a:tbl>
              <a:tblPr firstRow="1" bandRow="1">
                <a:tableStyleId>{7DF18680-E054-41AD-8BC1-D1AEF772440D}</a:tableStyleId>
              </a:tblPr>
              <a:tblGrid>
                <a:gridCol w="1843177">
                  <a:extLst>
                    <a:ext uri="{9D8B030D-6E8A-4147-A177-3AD203B41FA5}">
                      <a16:colId xmlns:a16="http://schemas.microsoft.com/office/drawing/2014/main" val="20000"/>
                    </a:ext>
                  </a:extLst>
                </a:gridCol>
                <a:gridCol w="1843177">
                  <a:extLst>
                    <a:ext uri="{9D8B030D-6E8A-4147-A177-3AD203B41FA5}">
                      <a16:colId xmlns:a16="http://schemas.microsoft.com/office/drawing/2014/main" val="20001"/>
                    </a:ext>
                  </a:extLst>
                </a:gridCol>
                <a:gridCol w="1843177">
                  <a:extLst>
                    <a:ext uri="{9D8B030D-6E8A-4147-A177-3AD203B41FA5}">
                      <a16:colId xmlns:a16="http://schemas.microsoft.com/office/drawing/2014/main" val="20002"/>
                    </a:ext>
                  </a:extLst>
                </a:gridCol>
                <a:gridCol w="1843177">
                  <a:extLst>
                    <a:ext uri="{9D8B030D-6E8A-4147-A177-3AD203B41FA5}">
                      <a16:colId xmlns:a16="http://schemas.microsoft.com/office/drawing/2014/main" val="20003"/>
                    </a:ext>
                  </a:extLst>
                </a:gridCol>
                <a:gridCol w="1843177">
                  <a:extLst>
                    <a:ext uri="{9D8B030D-6E8A-4147-A177-3AD203B41FA5}">
                      <a16:colId xmlns:a16="http://schemas.microsoft.com/office/drawing/2014/main" val="20004"/>
                    </a:ext>
                  </a:extLst>
                </a:gridCol>
                <a:gridCol w="1843177">
                  <a:extLst>
                    <a:ext uri="{9D8B030D-6E8A-4147-A177-3AD203B41FA5}">
                      <a16:colId xmlns:a16="http://schemas.microsoft.com/office/drawing/2014/main" val="20005"/>
                    </a:ext>
                  </a:extLst>
                </a:gridCol>
              </a:tblGrid>
              <a:tr h="638355">
                <a:tc>
                  <a:txBody>
                    <a:bodyPr/>
                    <a:lstStyle/>
                    <a:p>
                      <a:pPr algn="ctr"/>
                      <a:r>
                        <a:rPr lang="en-US" sz="2800" dirty="0"/>
                        <a:t>What</a:t>
                      </a:r>
                    </a:p>
                  </a:txBody>
                  <a:tcPr/>
                </a:tc>
                <a:tc>
                  <a:txBody>
                    <a:bodyPr/>
                    <a:lstStyle/>
                    <a:p>
                      <a:pPr algn="ctr"/>
                      <a:r>
                        <a:rPr lang="en-US" sz="2800" dirty="0"/>
                        <a:t>Who</a:t>
                      </a:r>
                    </a:p>
                  </a:txBody>
                  <a:tcPr/>
                </a:tc>
                <a:tc>
                  <a:txBody>
                    <a:bodyPr/>
                    <a:lstStyle/>
                    <a:p>
                      <a:pPr algn="ctr"/>
                      <a:r>
                        <a:rPr lang="en-US" sz="2800" dirty="0"/>
                        <a:t>Success</a:t>
                      </a:r>
                    </a:p>
                  </a:txBody>
                  <a:tcPr/>
                </a:tc>
                <a:tc>
                  <a:txBody>
                    <a:bodyPr/>
                    <a:lstStyle/>
                    <a:p>
                      <a:pPr algn="ctr"/>
                      <a:r>
                        <a:rPr lang="en-US" sz="2800" dirty="0"/>
                        <a:t>Date</a:t>
                      </a:r>
                    </a:p>
                  </a:txBody>
                  <a:tcPr/>
                </a:tc>
                <a:tc>
                  <a:txBody>
                    <a:bodyPr/>
                    <a:lstStyle/>
                    <a:p>
                      <a:pPr algn="ctr"/>
                      <a:r>
                        <a:rPr lang="en-US" sz="2800" dirty="0"/>
                        <a:t>Resources</a:t>
                      </a:r>
                    </a:p>
                  </a:txBody>
                  <a:tcPr/>
                </a:tc>
                <a:tc>
                  <a:txBody>
                    <a:bodyPr/>
                    <a:lstStyle/>
                    <a:p>
                      <a:pPr algn="ctr"/>
                      <a:r>
                        <a:rPr lang="en-US" sz="2800" dirty="0"/>
                        <a:t>Obstacles</a:t>
                      </a:r>
                    </a:p>
                  </a:txBody>
                  <a:tcPr/>
                </a:tc>
                <a:extLst>
                  <a:ext uri="{0D108BD9-81ED-4DB2-BD59-A6C34878D82A}">
                    <a16:rowId xmlns:a16="http://schemas.microsoft.com/office/drawing/2014/main" val="10000"/>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3" name="Title 2"/>
          <p:cNvSpPr>
            <a:spLocks noGrp="1"/>
          </p:cNvSpPr>
          <p:nvPr>
            <p:ph type="title"/>
          </p:nvPr>
        </p:nvSpPr>
        <p:spPr/>
        <p:txBody>
          <a:bodyPr/>
          <a:lstStyle/>
          <a:p>
            <a:r>
              <a:rPr lang="en-US" dirty="0"/>
              <a:t>Action Plan</a:t>
            </a:r>
          </a:p>
        </p:txBody>
      </p:sp>
    </p:spTree>
    <p:extLst>
      <p:ext uri="{BB962C8B-B14F-4D97-AF65-F5344CB8AC3E}">
        <p14:creationId xmlns:p14="http://schemas.microsoft.com/office/powerpoint/2010/main" val="4214630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7467600" y="304800"/>
            <a:ext cx="22098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70</a:t>
            </a:fld>
            <a:endParaRPr lang="en-US"/>
          </a:p>
        </p:txBody>
      </p:sp>
    </p:spTree>
    <p:extLst>
      <p:ext uri="{BB962C8B-B14F-4D97-AF65-F5344CB8AC3E}">
        <p14:creationId xmlns:p14="http://schemas.microsoft.com/office/powerpoint/2010/main" val="231944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imageenvision.com/150/35476-clip-art-graphic-of-an-orange-guy-character-in-a-white-lab-coat-a-doctor-or-scientist-waving-by-jester-ar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5720" y="1242850"/>
            <a:ext cx="2905760"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5618018" y="1905000"/>
            <a:ext cx="4419600" cy="1143000"/>
          </a:xfrm>
        </p:spPr>
        <p:txBody>
          <a:bodyPr>
            <a:noAutofit/>
          </a:bodyPr>
          <a:lstStyle/>
          <a:p>
            <a:r>
              <a:rPr lang="en-US" sz="6600" b="1" dirty="0">
                <a:solidFill>
                  <a:srgbClr val="002060"/>
                </a:solidFill>
              </a:rPr>
              <a:t>Doctor Power</a:t>
            </a:r>
          </a:p>
        </p:txBody>
      </p:sp>
      <p:sp>
        <p:nvSpPr>
          <p:cNvPr id="4" name="Slide Number Placeholder 3"/>
          <p:cNvSpPr>
            <a:spLocks noGrp="1"/>
          </p:cNvSpPr>
          <p:nvPr>
            <p:ph type="sldNum" sz="quarter" idx="11"/>
          </p:nvPr>
        </p:nvSpPr>
        <p:spPr/>
        <p:txBody>
          <a:bodyPr/>
          <a:lstStyle/>
          <a:p>
            <a:pPr>
              <a:defRPr/>
            </a:pPr>
            <a:fld id="{A0ED496F-C7E0-4BB4-820B-E8CF3E10FD53}" type="slidenum">
              <a:rPr lang="en-US" smtClean="0"/>
              <a:pPr>
                <a:defRPr/>
              </a:pPr>
              <a:t>71</a:t>
            </a:fld>
            <a:endParaRPr lang="en-US"/>
          </a:p>
        </p:txBody>
      </p:sp>
    </p:spTree>
    <p:extLst>
      <p:ext uri="{BB962C8B-B14F-4D97-AF65-F5344CB8AC3E}">
        <p14:creationId xmlns:p14="http://schemas.microsoft.com/office/powerpoint/2010/main" val="178314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3" cstate="screen"/>
          <a:srcRect/>
          <a:stretch>
            <a:fillRect/>
          </a:stretch>
        </p:blipFill>
        <p:spPr bwMode="auto">
          <a:xfrm>
            <a:off x="0" y="0"/>
            <a:ext cx="12191999" cy="6858000"/>
          </a:xfrm>
          <a:prstGeom prst="rect">
            <a:avLst/>
          </a:prstGeom>
          <a:noFill/>
          <a:ln w="9525">
            <a:noFill/>
            <a:miter lim="800000"/>
            <a:headEnd/>
            <a:tailEnd/>
          </a:ln>
          <a:effectLst/>
        </p:spPr>
      </p:pic>
      <p:sp>
        <p:nvSpPr>
          <p:cNvPr id="15364" name="Rectangle 2"/>
          <p:cNvSpPr>
            <a:spLocks noGrp="1" noChangeArrowheads="1"/>
          </p:cNvSpPr>
          <p:nvPr>
            <p:ph type="title"/>
          </p:nvPr>
        </p:nvSpPr>
        <p:spPr>
          <a:xfrm>
            <a:off x="1524000" y="274638"/>
            <a:ext cx="9144000" cy="1143000"/>
          </a:xfrm>
        </p:spPr>
        <p:txBody>
          <a:bodyPr/>
          <a:lstStyle/>
          <a:p>
            <a:pPr algn="ctr" eaLnBrk="1" hangingPunct="1"/>
            <a:r>
              <a:rPr lang="en-US" altLang="ja-JP" sz="3800" b="1" dirty="0">
                <a:solidFill>
                  <a:srgbClr val="FFFF00"/>
                </a:solidFill>
                <a:ea typeface="ＭＳ Ｐゴシック" charset="-128"/>
              </a:rPr>
              <a:t>Dr must prescribe in the exam room</a:t>
            </a:r>
            <a:endParaRPr lang="en-US" sz="3800" b="1" dirty="0">
              <a:solidFill>
                <a:srgbClr val="FFFF00"/>
              </a:solidFill>
              <a:ea typeface="ＭＳ Ｐゴシック" charset="-128"/>
            </a:endParaRPr>
          </a:p>
        </p:txBody>
      </p:sp>
    </p:spTree>
    <p:extLst>
      <p:ext uri="{BB962C8B-B14F-4D97-AF65-F5344CB8AC3E}">
        <p14:creationId xmlns:p14="http://schemas.microsoft.com/office/powerpoint/2010/main" val="507536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880" y="211327"/>
            <a:ext cx="7325360" cy="6138651"/>
          </a:xfrm>
          <a:prstGeom prst="rect">
            <a:avLst/>
          </a:prstGeom>
        </p:spPr>
      </p:pic>
    </p:spTree>
    <p:extLst>
      <p:ext uri="{BB962C8B-B14F-4D97-AF65-F5344CB8AC3E}">
        <p14:creationId xmlns:p14="http://schemas.microsoft.com/office/powerpoint/2010/main" val="2288010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248" y="660893"/>
            <a:ext cx="8573814" cy="5059362"/>
          </a:xfrm>
        </p:spPr>
        <p:txBody>
          <a:bodyPr/>
          <a:lstStyle/>
          <a:p>
            <a:pPr algn="ctr"/>
            <a:r>
              <a:rPr lang="en-US" dirty="0"/>
              <a:t>“My glasses have my doctor’s Rx, therefore, it really doesn’t matter where I buy them - they will still have my doctor’s prescription in them.”</a:t>
            </a:r>
          </a:p>
        </p:txBody>
      </p:sp>
    </p:spTree>
    <p:extLst>
      <p:ext uri="{BB962C8B-B14F-4D97-AF65-F5344CB8AC3E}">
        <p14:creationId xmlns:p14="http://schemas.microsoft.com/office/powerpoint/2010/main" val="5315799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Misunderstanding </a:t>
            </a:r>
            <a:br>
              <a:rPr lang="en-US" dirty="0"/>
            </a:br>
            <a:r>
              <a:rPr lang="en-US" dirty="0"/>
              <a:t>That You MUST Address</a:t>
            </a:r>
          </a:p>
        </p:txBody>
      </p:sp>
      <p:sp>
        <p:nvSpPr>
          <p:cNvPr id="3" name="Content Placeholder 2"/>
          <p:cNvSpPr>
            <a:spLocks noGrp="1"/>
          </p:cNvSpPr>
          <p:nvPr>
            <p:ph idx="1"/>
          </p:nvPr>
        </p:nvSpPr>
        <p:spPr/>
        <p:txBody>
          <a:bodyPr/>
          <a:lstStyle/>
          <a:p>
            <a:r>
              <a:rPr lang="en-US" dirty="0"/>
              <a:t>Because my glasses have my eye doctor’s prescription in them, it doesn’t matter where I buy them</a:t>
            </a:r>
          </a:p>
        </p:txBody>
      </p:sp>
      <p:sp>
        <p:nvSpPr>
          <p:cNvPr id="4" name="TextBox 3"/>
          <p:cNvSpPr txBox="1"/>
          <p:nvPr/>
        </p:nvSpPr>
        <p:spPr>
          <a:xfrm>
            <a:off x="2467304" y="3090041"/>
            <a:ext cx="8146654" cy="2862322"/>
          </a:xfrm>
          <a:prstGeom prst="rect">
            <a:avLst/>
          </a:prstGeom>
          <a:noFill/>
        </p:spPr>
        <p:txBody>
          <a:bodyPr wrap="none" rtlCol="0">
            <a:spAutoFit/>
          </a:bodyPr>
          <a:lstStyle/>
          <a:p>
            <a:pPr marL="342900" indent="-342900">
              <a:buFont typeface="+mj-lt"/>
              <a:buAutoNum type="arabicParenR"/>
            </a:pPr>
            <a:r>
              <a:rPr lang="en-US" sz="6000" dirty="0"/>
              <a:t> Prescription</a:t>
            </a:r>
          </a:p>
          <a:p>
            <a:pPr marL="342900" indent="-342900">
              <a:buFont typeface="+mj-lt"/>
              <a:buAutoNum type="arabicParenR"/>
            </a:pPr>
            <a:r>
              <a:rPr lang="en-US" sz="6000" dirty="0"/>
              <a:t> Lens Design</a:t>
            </a:r>
          </a:p>
          <a:p>
            <a:pPr marL="342900" indent="-342900">
              <a:buFont typeface="+mj-lt"/>
              <a:buAutoNum type="arabicParenR"/>
            </a:pPr>
            <a:r>
              <a:rPr lang="en-US" sz="6000" dirty="0"/>
              <a:t> Manufacturing Process</a:t>
            </a:r>
          </a:p>
        </p:txBody>
      </p:sp>
    </p:spTree>
    <p:extLst>
      <p:ext uri="{BB962C8B-B14F-4D97-AF65-F5344CB8AC3E}">
        <p14:creationId xmlns:p14="http://schemas.microsoft.com/office/powerpoint/2010/main" val="386473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33600" y="457200"/>
          <a:ext cx="7848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7467600" y="3505200"/>
            <a:ext cx="2514600" cy="27432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solidFill>
                  <a:srgbClr val="000066"/>
                </a:solidFill>
              </a:rPr>
              <a:t>How to increase your per patient income</a:t>
            </a:r>
          </a:p>
        </p:txBody>
      </p:sp>
      <p:sp>
        <p:nvSpPr>
          <p:cNvPr id="4" name="Rounded Rectangle 3"/>
          <p:cNvSpPr/>
          <p:nvPr/>
        </p:nvSpPr>
        <p:spPr>
          <a:xfrm>
            <a:off x="7501944" y="1689279"/>
            <a:ext cx="2209800" cy="1447800"/>
          </a:xfrm>
          <a:prstGeom prst="round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pPr>
              <a:defRPr/>
            </a:pPr>
            <a:fld id="{2A657F9F-2681-4C28-BB78-2A904A6FAF3F}" type="slidenum">
              <a:rPr lang="en-US" smtClean="0"/>
              <a:pPr>
                <a:defRPr/>
              </a:pPr>
              <a:t>76</a:t>
            </a:fld>
            <a:endParaRPr lang="en-US"/>
          </a:p>
        </p:txBody>
      </p:sp>
    </p:spTree>
    <p:extLst>
      <p:ext uri="{BB962C8B-B14F-4D97-AF65-F5344CB8AC3E}">
        <p14:creationId xmlns:p14="http://schemas.microsoft.com/office/powerpoint/2010/main" val="692897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 Pricing</a:t>
            </a:r>
          </a:p>
        </p:txBody>
      </p:sp>
      <p:graphicFrame>
        <p:nvGraphicFramePr>
          <p:cNvPr id="4" name="Diagram 3"/>
          <p:cNvGraphicFramePr/>
          <p:nvPr>
            <p:extLst>
              <p:ext uri="{D42A27DB-BD31-4B8C-83A1-F6EECF244321}">
                <p14:modId xmlns:p14="http://schemas.microsoft.com/office/powerpoint/2010/main" val="705266885"/>
              </p:ext>
            </p:extLst>
          </p:nvPr>
        </p:nvGraphicFramePr>
        <p:xfrm>
          <a:off x="1052945" y="-304798"/>
          <a:ext cx="10654145" cy="622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www.nesta.org.uk/sites/default/files/styles/large/public/7-per-cent.jpg?itok=LRBOwflb"/>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5115" y="3623202"/>
            <a:ext cx="3254387" cy="325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131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Prescribe a year’s supply of CLs</a:t>
            </a:r>
          </a:p>
        </p:txBody>
      </p:sp>
      <p:sp>
        <p:nvSpPr>
          <p:cNvPr id="5" name="Content Placeholder 4"/>
          <p:cNvSpPr>
            <a:spLocks noGrp="1"/>
          </p:cNvSpPr>
          <p:nvPr>
            <p:ph idx="1"/>
          </p:nvPr>
        </p:nvSpPr>
        <p:spPr>
          <a:xfrm>
            <a:off x="2133600" y="1600201"/>
            <a:ext cx="4495800" cy="4525963"/>
          </a:xfrm>
        </p:spPr>
        <p:txBody>
          <a:bodyPr/>
          <a:lstStyle/>
          <a:p>
            <a:pPr>
              <a:spcBef>
                <a:spcPts val="0"/>
              </a:spcBef>
              <a:spcAft>
                <a:spcPts val="1200"/>
              </a:spcAft>
            </a:pPr>
            <a:r>
              <a:rPr lang="en-US" dirty="0"/>
              <a:t>Dr: </a:t>
            </a:r>
            <a:r>
              <a:rPr lang="en-US" b="1" dirty="0">
                <a:solidFill>
                  <a:srgbClr val="1009A3"/>
                </a:solidFill>
              </a:rPr>
              <a:t>“I’m prescribing a year’s supply of CLs for you.”</a:t>
            </a:r>
          </a:p>
          <a:p>
            <a:r>
              <a:rPr lang="en-US" dirty="0"/>
              <a:t>Staff: </a:t>
            </a:r>
            <a:r>
              <a:rPr lang="en-US" b="1" dirty="0">
                <a:solidFill>
                  <a:srgbClr val="1009A3"/>
                </a:solidFill>
              </a:rPr>
              <a:t>“I see the </a:t>
            </a:r>
            <a:r>
              <a:rPr lang="en-US" b="1">
                <a:solidFill>
                  <a:srgbClr val="1009A3"/>
                </a:solidFill>
              </a:rPr>
              <a:t>doctor prescribed </a:t>
            </a:r>
            <a:r>
              <a:rPr lang="en-US" b="1" dirty="0">
                <a:solidFill>
                  <a:srgbClr val="1009A3"/>
                </a:solidFill>
              </a:rPr>
              <a:t>a year’s supply of CLs for you.”</a:t>
            </a:r>
          </a:p>
        </p:txBody>
      </p:sp>
      <p:sp>
        <p:nvSpPr>
          <p:cNvPr id="4" name="Isosceles Triangle 3"/>
          <p:cNvSpPr/>
          <p:nvPr/>
        </p:nvSpPr>
        <p:spPr>
          <a:xfrm>
            <a:off x="6405716" y="2743200"/>
            <a:ext cx="3962400" cy="3048000"/>
          </a:xfrm>
          <a:prstGeom prst="triangle">
            <a:avLst>
              <a:gd name="adj" fmla="val 48468"/>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US" sz="2400" b="1" dirty="0"/>
              <a:t>Compliance</a:t>
            </a:r>
          </a:p>
        </p:txBody>
      </p:sp>
      <p:sp>
        <p:nvSpPr>
          <p:cNvPr id="6" name="Slide Number Placeholder 5"/>
          <p:cNvSpPr>
            <a:spLocks noGrp="1"/>
          </p:cNvSpPr>
          <p:nvPr>
            <p:ph type="sldNum" sz="quarter" idx="11"/>
          </p:nvPr>
        </p:nvSpPr>
        <p:spPr/>
        <p:txBody>
          <a:bodyPr/>
          <a:lstStyle/>
          <a:p>
            <a:pPr>
              <a:defRPr/>
            </a:pPr>
            <a:fld id="{32B49594-4BC3-4EBB-A436-AB1C6A4E736E}" type="slidenum">
              <a:rPr lang="en-US" smtClean="0"/>
              <a:pPr>
                <a:defRPr/>
              </a:pPr>
              <a:t>78</a:t>
            </a:fld>
            <a:endParaRPr lang="en-US"/>
          </a:p>
        </p:txBody>
      </p:sp>
    </p:spTree>
    <p:extLst>
      <p:ext uri="{BB962C8B-B14F-4D97-AF65-F5344CB8AC3E}">
        <p14:creationId xmlns:p14="http://schemas.microsoft.com/office/powerpoint/2010/main" val="1253882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Annual Sales vs Boxes</a:t>
            </a:r>
          </a:p>
        </p:txBody>
      </p:sp>
      <p:pic>
        <p:nvPicPr>
          <p:cNvPr id="6146" name="Picture 2" descr="https://www.jtaglive.com/sites/default/files/JTAG%20Live%20Logo%26%23039%3Bs/script_hires_trans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695181"/>
            <a:ext cx="9963150" cy="598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66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blog.hackerrank.com/wp-content/uploads/2015/05/databa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050" y="365125"/>
            <a:ext cx="4713750" cy="3099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is the MBA program</a:t>
            </a:r>
          </a:p>
        </p:txBody>
      </p:sp>
      <p:pic>
        <p:nvPicPr>
          <p:cNvPr id="17410" name="Picture 2" descr="http://airabovewater.com/wp-content/uploads/2012/05/2005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355" y="1539543"/>
            <a:ext cx="3514859" cy="25582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jegsworks.com/lessons/web-2/html/ap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768" y="3464417"/>
            <a:ext cx="5846032" cy="2823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69265" y="4544083"/>
            <a:ext cx="2537041" cy="1938992"/>
          </a:xfrm>
          <a:prstGeom prst="rect">
            <a:avLst/>
          </a:prstGeom>
          <a:noFill/>
        </p:spPr>
        <p:txBody>
          <a:bodyPr wrap="none" rtlCol="0">
            <a:spAutoFit/>
          </a:bodyPr>
          <a:lstStyle/>
          <a:p>
            <a:pPr algn="ctr"/>
            <a:r>
              <a:rPr lang="en-US" sz="4000" dirty="0"/>
              <a:t>New </a:t>
            </a:r>
          </a:p>
          <a:p>
            <a:pPr algn="ctr"/>
            <a:r>
              <a:rPr lang="en-US" sz="4000" dirty="0"/>
              <a:t>&amp;</a:t>
            </a:r>
          </a:p>
          <a:p>
            <a:pPr algn="ctr"/>
            <a:r>
              <a:rPr lang="en-US" sz="4000" dirty="0"/>
              <a:t>Established</a:t>
            </a:r>
          </a:p>
        </p:txBody>
      </p:sp>
    </p:spTree>
    <p:extLst>
      <p:ext uri="{BB962C8B-B14F-4D97-AF65-F5344CB8AC3E}">
        <p14:creationId xmlns:p14="http://schemas.microsoft.com/office/powerpoint/2010/main" val="1036323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oocities.org/hollywood/set/3030/evrybod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0" y="167425"/>
            <a:ext cx="11667231" cy="65157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1997" y="506793"/>
            <a:ext cx="7108065" cy="1325563"/>
          </a:xfrm>
          <a:solidFill>
            <a:schemeClr val="bg1">
              <a:alpha val="80000"/>
            </a:schemeClr>
          </a:solidFill>
        </p:spPr>
        <p:txBody>
          <a:bodyPr/>
          <a:lstStyle/>
          <a:p>
            <a:r>
              <a:rPr lang="en-US" b="1" dirty="0"/>
              <a:t>Do you offer CLs to everybody?</a:t>
            </a:r>
          </a:p>
        </p:txBody>
      </p:sp>
    </p:spTree>
    <p:extLst>
      <p:ext uri="{BB962C8B-B14F-4D97-AF65-F5344CB8AC3E}">
        <p14:creationId xmlns:p14="http://schemas.microsoft.com/office/powerpoint/2010/main" val="603643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CLs + CLs</a:t>
            </a:r>
          </a:p>
        </p:txBody>
      </p:sp>
      <p:pic>
        <p:nvPicPr>
          <p:cNvPr id="1026" name="Picture 2" descr="http://www.lensbazaar.com/image/cache/data/hbanner/acuvuve-oasys-7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526" y="0"/>
            <a:ext cx="4274757" cy="3664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pticstar.bg/82-152-thickbox/monthly-disposable-contact-lenses-air-optix-aq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3114026"/>
            <a:ext cx="3386586" cy="3386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luscontactlenses.com/images/focus-dailies-box-of-30-contact-lenses-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08" y="1832038"/>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22685" y="1027906"/>
            <a:ext cx="2100255" cy="4708981"/>
          </a:xfrm>
          <a:prstGeom prst="rect">
            <a:avLst/>
          </a:prstGeom>
          <a:noFill/>
        </p:spPr>
        <p:txBody>
          <a:bodyPr wrap="none" rtlCol="0">
            <a:spAutoFit/>
          </a:bodyPr>
          <a:lstStyle/>
          <a:p>
            <a:r>
              <a:rPr lang="en-US" sz="30000" dirty="0"/>
              <a:t>+</a:t>
            </a:r>
          </a:p>
        </p:txBody>
      </p:sp>
    </p:spTree>
    <p:extLst>
      <p:ext uri="{BB962C8B-B14F-4D97-AF65-F5344CB8AC3E}">
        <p14:creationId xmlns:p14="http://schemas.microsoft.com/office/powerpoint/2010/main" val="32027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Specialty Lenses</a:t>
            </a:r>
          </a:p>
        </p:txBody>
      </p:sp>
      <p:pic>
        <p:nvPicPr>
          <p:cNvPr id="2052" name="Picture 4" descr="https://www.myalcon.com/products/contact-lenses/air-optix/images/PrecisionProfileDesign_z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851" y="539718"/>
            <a:ext cx="6800850" cy="5981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lensdirect.com/uploads/images/full/air-optix-for-astigmatism1.jpg"/>
          <p:cNvPicPr>
            <a:picLocks noChangeAspect="1" noChangeArrowheads="1"/>
          </p:cNvPicPr>
          <p:nvPr/>
        </p:nvPicPr>
        <p:blipFill rotWithShape="1">
          <a:blip r:embed="rId3">
            <a:extLst>
              <a:ext uri="{28A0092B-C50C-407E-A947-70E740481C1C}">
                <a14:useLocalDpi xmlns:a14="http://schemas.microsoft.com/office/drawing/2010/main" val="0"/>
              </a:ext>
            </a:extLst>
          </a:blip>
          <a:srcRect t="26913" b="33255"/>
          <a:stretch/>
        </p:blipFill>
        <p:spPr bwMode="auto">
          <a:xfrm>
            <a:off x="419056" y="2750218"/>
            <a:ext cx="5234770" cy="156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07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 of people 40+ </a:t>
            </a:r>
            <a:r>
              <a:rPr lang="en-US" dirty="0" err="1"/>
              <a:t>yo</a:t>
            </a:r>
            <a:r>
              <a:rPr lang="en-US" dirty="0"/>
              <a:t> that require </a:t>
            </a:r>
            <a:r>
              <a:rPr lang="en-US" dirty="0" err="1"/>
              <a:t>mulifocal</a:t>
            </a:r>
            <a:r>
              <a:rPr lang="en-US" dirty="0"/>
              <a:t> lenses express interest in wearing CLs?  </a:t>
            </a:r>
            <a:r>
              <a:rPr lang="en-US"/>
              <a:t>About 50%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605" y="1690688"/>
            <a:ext cx="8268790" cy="4863669"/>
          </a:xfrm>
          <a:prstGeom prst="rect">
            <a:avLst/>
          </a:prstGeom>
        </p:spPr>
      </p:pic>
    </p:spTree>
    <p:extLst>
      <p:ext uri="{BB962C8B-B14F-4D97-AF65-F5344CB8AC3E}">
        <p14:creationId xmlns:p14="http://schemas.microsoft.com/office/powerpoint/2010/main" val="2023431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42609004"/>
              </p:ext>
            </p:extLst>
          </p:nvPr>
        </p:nvGraphicFramePr>
        <p:xfrm>
          <a:off x="2859108" y="397694"/>
          <a:ext cx="6541037" cy="3607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70846" y="4766302"/>
            <a:ext cx="10517559" cy="1477328"/>
          </a:xfrm>
          <a:prstGeom prst="rect">
            <a:avLst/>
          </a:prstGeom>
          <a:solidFill>
            <a:srgbClr val="D1F3FF"/>
          </a:solidFill>
          <a:ln>
            <a:solidFill>
              <a:schemeClr val="accent1"/>
            </a:solidFill>
          </a:ln>
        </p:spPr>
        <p:txBody>
          <a:bodyPr wrap="none" rtlCol="0">
            <a:spAutoFit/>
          </a:bodyPr>
          <a:lstStyle/>
          <a:p>
            <a:pPr marL="342900" indent="-342900">
              <a:buFont typeface="Arial" panose="020B0604020202020204" pitchFamily="34" charset="0"/>
              <a:buChar char="•"/>
            </a:pPr>
            <a:r>
              <a:rPr lang="en-US" sz="2400" dirty="0"/>
              <a:t>These patients reported “a superior subjective spectacle dispensing experience”</a:t>
            </a:r>
          </a:p>
          <a:p>
            <a:pPr marL="342900" indent="-342900">
              <a:buFont typeface="Arial" panose="020B0604020202020204" pitchFamily="34" charset="0"/>
              <a:buChar char="•"/>
            </a:pPr>
            <a:r>
              <a:rPr lang="en-US" sz="2400" dirty="0"/>
              <a:t>Spent 32 % more on their spectacles than the other group</a:t>
            </a:r>
          </a:p>
          <a:p>
            <a:pPr marL="342900" indent="-342900">
              <a:buFont typeface="Arial" panose="020B0604020202020204" pitchFamily="34" charset="0"/>
              <a:buChar char="•"/>
            </a:pPr>
            <a:r>
              <a:rPr lang="en-US" sz="2400" dirty="0"/>
              <a:t>33 % purchased contact lenses, compared with 13 percent of the other group</a:t>
            </a:r>
          </a:p>
          <a:p>
            <a:endParaRPr lang="en-US" dirty="0"/>
          </a:p>
        </p:txBody>
      </p:sp>
      <p:cxnSp>
        <p:nvCxnSpPr>
          <p:cNvPr id="8" name="Straight Connector 7"/>
          <p:cNvCxnSpPr/>
          <p:nvPr/>
        </p:nvCxnSpPr>
        <p:spPr>
          <a:xfrm>
            <a:off x="5473148" y="4005329"/>
            <a:ext cx="13252" cy="76097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8997933">
            <a:off x="-233171" y="1168505"/>
            <a:ext cx="4962769" cy="1631216"/>
          </a:xfrm>
          <a:prstGeom prst="rect">
            <a:avLst/>
          </a:prstGeom>
        </p:spPr>
        <p:txBody>
          <a:bodyPr wrap="none">
            <a:spAutoFit/>
          </a:bodyPr>
          <a:lstStyle/>
          <a:p>
            <a:r>
              <a:rPr lang="en-US" sz="8000" b="1" dirty="0">
                <a:solidFill>
                  <a:srgbClr val="00B0F0"/>
                </a:solidFill>
              </a:rPr>
              <a:t>EASE</a:t>
            </a:r>
            <a:r>
              <a:rPr lang="en-US" sz="8000" dirty="0">
                <a:solidFill>
                  <a:srgbClr val="00B0F0"/>
                </a:solidFill>
              </a:rPr>
              <a:t> Study</a:t>
            </a:r>
          </a:p>
          <a:p>
            <a:r>
              <a:rPr lang="en-US" sz="2000" b="1" dirty="0">
                <a:solidFill>
                  <a:srgbClr val="00B0F0"/>
                </a:solidFill>
              </a:rPr>
              <a:t>E</a:t>
            </a:r>
            <a:r>
              <a:rPr lang="en-US" sz="2000" dirty="0"/>
              <a:t>nhancing the </a:t>
            </a:r>
            <a:r>
              <a:rPr lang="en-US" sz="2000" b="1" dirty="0">
                <a:solidFill>
                  <a:srgbClr val="00B0F0"/>
                </a:solidFill>
              </a:rPr>
              <a:t>A</a:t>
            </a:r>
            <a:r>
              <a:rPr lang="en-US" sz="2000" dirty="0"/>
              <a:t>pproach to </a:t>
            </a:r>
            <a:r>
              <a:rPr lang="en-US" sz="2000" b="1" dirty="0">
                <a:solidFill>
                  <a:srgbClr val="00B0F0"/>
                </a:solidFill>
              </a:rPr>
              <a:t>S</a:t>
            </a:r>
            <a:r>
              <a:rPr lang="en-US" sz="2000" dirty="0"/>
              <a:t>electing </a:t>
            </a:r>
            <a:r>
              <a:rPr lang="en-US" sz="2000" b="1" dirty="0">
                <a:solidFill>
                  <a:srgbClr val="00B0F0"/>
                </a:solidFill>
              </a:rPr>
              <a:t>E</a:t>
            </a:r>
            <a:r>
              <a:rPr lang="en-US" sz="2000" dirty="0"/>
              <a:t>yewear</a:t>
            </a:r>
            <a:endParaRPr lang="en-US" sz="2000" dirty="0">
              <a:solidFill>
                <a:srgbClr val="00B0F0"/>
              </a:solidFill>
            </a:endParaRPr>
          </a:p>
        </p:txBody>
      </p:sp>
      <p:sp>
        <p:nvSpPr>
          <p:cNvPr id="10" name="TextBox 9"/>
          <p:cNvSpPr txBox="1"/>
          <p:nvPr/>
        </p:nvSpPr>
        <p:spPr>
          <a:xfrm>
            <a:off x="9221274" y="296214"/>
            <a:ext cx="2503167" cy="3139321"/>
          </a:xfrm>
          <a:prstGeom prst="rect">
            <a:avLst/>
          </a:prstGeom>
          <a:noFill/>
        </p:spPr>
        <p:txBody>
          <a:bodyPr wrap="square" rtlCol="0">
            <a:spAutoFit/>
          </a:bodyPr>
          <a:lstStyle/>
          <a:p>
            <a:r>
              <a:rPr lang="en-US" dirty="0">
                <a:solidFill>
                  <a:srgbClr val="00B0F0"/>
                </a:solidFill>
              </a:rPr>
              <a:t>Atkins NP, et al. Enhancing the approach to selecting eyewear (EASE): A multi-</a:t>
            </a:r>
            <a:r>
              <a:rPr lang="en-US" dirty="0" err="1">
                <a:solidFill>
                  <a:srgbClr val="00B0F0"/>
                </a:solidFill>
              </a:rPr>
              <a:t>centre</a:t>
            </a:r>
            <a:r>
              <a:rPr lang="en-US" dirty="0">
                <a:solidFill>
                  <a:srgbClr val="00B0F0"/>
                </a:solidFill>
              </a:rPr>
              <a:t>, practice-based study into the effect of applying contact lenses prior to spectacle dispensing. Contact Lens &amp; Anterior Eye (2009), doi:10.1016.</a:t>
            </a:r>
          </a:p>
        </p:txBody>
      </p:sp>
    </p:spTree>
    <p:extLst>
      <p:ext uri="{BB962C8B-B14F-4D97-AF65-F5344CB8AC3E}">
        <p14:creationId xmlns:p14="http://schemas.microsoft.com/office/powerpoint/2010/main" val="4060060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722438"/>
            <a:ext cx="8229600" cy="2316162"/>
          </a:xfrm>
        </p:spPr>
        <p:txBody>
          <a:bodyPr/>
          <a:lstStyle/>
          <a:p>
            <a:r>
              <a:rPr lang="en-US" dirty="0"/>
              <a:t>Where is the best place for the patient to receive their annual supply of contact lenses?</a:t>
            </a:r>
          </a:p>
        </p:txBody>
      </p:sp>
      <p:sp>
        <p:nvSpPr>
          <p:cNvPr id="3" name="Slide Number Placeholder 2"/>
          <p:cNvSpPr>
            <a:spLocks noGrp="1"/>
          </p:cNvSpPr>
          <p:nvPr>
            <p:ph type="sldNum" sz="quarter" idx="11"/>
          </p:nvPr>
        </p:nvSpPr>
        <p:spPr/>
        <p:txBody>
          <a:bodyPr/>
          <a:lstStyle/>
          <a:p>
            <a:pPr>
              <a:defRPr/>
            </a:pPr>
            <a:fld id="{A0ED496F-C7E0-4BB4-820B-E8CF3E10FD53}" type="slidenum">
              <a:rPr lang="en-US" smtClean="0"/>
              <a:pPr>
                <a:defRPr/>
              </a:pPr>
              <a:t>85</a:t>
            </a:fld>
            <a:endParaRPr lang="en-US"/>
          </a:p>
        </p:txBody>
      </p:sp>
    </p:spTree>
    <p:extLst>
      <p:ext uri="{BB962C8B-B14F-4D97-AF65-F5344CB8AC3E}">
        <p14:creationId xmlns:p14="http://schemas.microsoft.com/office/powerpoint/2010/main" val="3700484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http://www.shrm.org/Advocacy/Issues/WorkplaceFlexibility/PublishingImages/Workplace%20Flexibility%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84"/>
            <a:ext cx="12192000" cy="68537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124200" y="808038"/>
            <a:ext cx="6096000" cy="1630362"/>
          </a:xfrm>
          <a:solidFill>
            <a:srgbClr val="FFFFFF">
              <a:alpha val="69804"/>
            </a:srgbClr>
          </a:solidFill>
        </p:spPr>
        <p:txBody>
          <a:bodyPr/>
          <a:lstStyle/>
          <a:p>
            <a:r>
              <a:rPr lang="en-US" sz="9600" dirty="0"/>
              <a:t>At work!</a:t>
            </a:r>
          </a:p>
        </p:txBody>
      </p:sp>
      <p:sp>
        <p:nvSpPr>
          <p:cNvPr id="5" name="Slide Number Placeholder 4"/>
          <p:cNvSpPr>
            <a:spLocks noGrp="1"/>
          </p:cNvSpPr>
          <p:nvPr>
            <p:ph type="sldNum" sz="quarter" idx="11"/>
          </p:nvPr>
        </p:nvSpPr>
        <p:spPr/>
        <p:txBody>
          <a:bodyPr/>
          <a:lstStyle/>
          <a:p>
            <a:pPr>
              <a:defRPr/>
            </a:pPr>
            <a:fld id="{A0ED496F-C7E0-4BB4-820B-E8CF3E10FD53}" type="slidenum">
              <a:rPr lang="en-US" smtClean="0"/>
              <a:pPr>
                <a:defRPr/>
              </a:pPr>
              <a:t>86</a:t>
            </a:fld>
            <a:endParaRPr lang="en-US"/>
          </a:p>
        </p:txBody>
      </p:sp>
    </p:spTree>
    <p:extLst>
      <p:ext uri="{BB962C8B-B14F-4D97-AF65-F5344CB8AC3E}">
        <p14:creationId xmlns:p14="http://schemas.microsoft.com/office/powerpoint/2010/main" val="571735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077200" cy="655638"/>
          </a:xfrm>
        </p:spPr>
        <p:txBody>
          <a:bodyPr>
            <a:normAutofit fontScale="90000"/>
          </a:bodyPr>
          <a:lstStyle/>
          <a:p>
            <a:r>
              <a:rPr lang="en-US" b="1" dirty="0">
                <a:solidFill>
                  <a:srgbClr val="002060"/>
                </a:solidFill>
              </a:rPr>
              <a:t>Increase your top line</a:t>
            </a:r>
          </a:p>
        </p:txBody>
      </p:sp>
      <p:sp>
        <p:nvSpPr>
          <p:cNvPr id="5" name="Up Arrow 4"/>
          <p:cNvSpPr/>
          <p:nvPr/>
        </p:nvSpPr>
        <p:spPr>
          <a:xfrm>
            <a:off x="19812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Up Arrow 6"/>
          <p:cNvSpPr/>
          <p:nvPr/>
        </p:nvSpPr>
        <p:spPr>
          <a:xfrm>
            <a:off x="41148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rot="16200000">
            <a:off x="3257327" y="3064373"/>
            <a:ext cx="3732881" cy="646331"/>
          </a:xfrm>
          <a:prstGeom prst="rect">
            <a:avLst/>
          </a:prstGeom>
          <a:noFill/>
        </p:spPr>
        <p:txBody>
          <a:bodyPr wrap="none" rtlCol="0">
            <a:spAutoFit/>
          </a:bodyPr>
          <a:lstStyle/>
          <a:p>
            <a:r>
              <a:rPr lang="en-US" sz="3600" dirty="0"/>
              <a:t>Per patient income</a:t>
            </a:r>
          </a:p>
        </p:txBody>
      </p:sp>
      <p:sp>
        <p:nvSpPr>
          <p:cNvPr id="9" name="Up Arrow 8"/>
          <p:cNvSpPr/>
          <p:nvPr/>
        </p:nvSpPr>
        <p:spPr>
          <a:xfrm>
            <a:off x="62484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rot="16200000">
            <a:off x="5386478" y="3064373"/>
            <a:ext cx="3668312" cy="646331"/>
          </a:xfrm>
          <a:prstGeom prst="rect">
            <a:avLst/>
          </a:prstGeom>
          <a:noFill/>
        </p:spPr>
        <p:txBody>
          <a:bodyPr wrap="none" rtlCol="0">
            <a:spAutoFit/>
          </a:bodyPr>
          <a:lstStyle/>
          <a:p>
            <a:r>
              <a:rPr lang="en-US" sz="3600" dirty="0"/>
              <a:t>Frequency of visits</a:t>
            </a:r>
          </a:p>
        </p:txBody>
      </p:sp>
      <p:sp>
        <p:nvSpPr>
          <p:cNvPr id="11" name="Up Arrow 10"/>
          <p:cNvSpPr/>
          <p:nvPr/>
        </p:nvSpPr>
        <p:spPr>
          <a:xfrm>
            <a:off x="83820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rot="16200000">
            <a:off x="7638671" y="2884836"/>
            <a:ext cx="3431132" cy="646331"/>
          </a:xfrm>
          <a:prstGeom prst="rect">
            <a:avLst/>
          </a:prstGeom>
          <a:noFill/>
        </p:spPr>
        <p:txBody>
          <a:bodyPr wrap="none" rtlCol="0">
            <a:spAutoFit/>
          </a:bodyPr>
          <a:lstStyle/>
          <a:p>
            <a:r>
              <a:rPr lang="en-US" sz="3600" dirty="0"/>
              <a:t># of new patients</a:t>
            </a:r>
          </a:p>
        </p:txBody>
      </p:sp>
      <p:sp>
        <p:nvSpPr>
          <p:cNvPr id="14" name="TextBox 13"/>
          <p:cNvSpPr txBox="1"/>
          <p:nvPr/>
        </p:nvSpPr>
        <p:spPr>
          <a:xfrm rot="16200000">
            <a:off x="2399402" y="3064372"/>
            <a:ext cx="1029128" cy="646331"/>
          </a:xfrm>
          <a:prstGeom prst="rect">
            <a:avLst/>
          </a:prstGeom>
          <a:noFill/>
        </p:spPr>
        <p:txBody>
          <a:bodyPr wrap="none" rtlCol="0">
            <a:spAutoFit/>
          </a:bodyPr>
          <a:lstStyle/>
          <a:p>
            <a:r>
              <a:rPr lang="en-US" sz="3600" dirty="0"/>
              <a:t>Fees</a:t>
            </a:r>
          </a:p>
        </p:txBody>
      </p:sp>
      <p:sp>
        <p:nvSpPr>
          <p:cNvPr id="13" name="Rounded Rectangle 12"/>
          <p:cNvSpPr/>
          <p:nvPr/>
        </p:nvSpPr>
        <p:spPr>
          <a:xfrm>
            <a:off x="6172200" y="1079500"/>
            <a:ext cx="2209800" cy="480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1"/>
          </p:nvPr>
        </p:nvSpPr>
        <p:spPr/>
        <p:txBody>
          <a:bodyPr/>
          <a:lstStyle/>
          <a:p>
            <a:pPr>
              <a:defRPr/>
            </a:pPr>
            <a:fld id="{A0ED496F-C7E0-4BB4-820B-E8CF3E10FD53}" type="slidenum">
              <a:rPr lang="en-US" smtClean="0"/>
              <a:pPr>
                <a:defRPr/>
              </a:pPr>
              <a:t>87</a:t>
            </a:fld>
            <a:endParaRPr lang="en-US"/>
          </a:p>
        </p:txBody>
      </p:sp>
    </p:spTree>
    <p:extLst>
      <p:ext uri="{BB962C8B-B14F-4D97-AF65-F5344CB8AC3E}">
        <p14:creationId xmlns:p14="http://schemas.microsoft.com/office/powerpoint/2010/main" val="3698371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http://www.clker.com/cliparts/1/f/9/4/11949846671265795008people_juliane_krug_08c.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20676"/>
            <a:ext cx="2590800" cy="4479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lker.com/cliparts/1/f/9/4/11949846671265795008people_juliane_krug_08c.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553200" y="304801"/>
            <a:ext cx="2590800" cy="4479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1690" y="4800601"/>
            <a:ext cx="2184123" cy="1200329"/>
          </a:xfrm>
          <a:prstGeom prst="rect">
            <a:avLst/>
          </a:prstGeom>
          <a:noFill/>
        </p:spPr>
        <p:txBody>
          <a:bodyPr wrap="none" rtlCol="0">
            <a:spAutoFit/>
          </a:bodyPr>
          <a:lstStyle/>
          <a:p>
            <a:pPr algn="ctr"/>
            <a:r>
              <a:rPr lang="en-US" sz="3600" dirty="0"/>
              <a:t>CL </a:t>
            </a:r>
          </a:p>
          <a:p>
            <a:pPr algn="ctr"/>
            <a:r>
              <a:rPr lang="en-US" sz="3600" dirty="0"/>
              <a:t>18 months</a:t>
            </a:r>
          </a:p>
        </p:txBody>
      </p:sp>
      <p:sp>
        <p:nvSpPr>
          <p:cNvPr id="6" name="TextBox 5"/>
          <p:cNvSpPr txBox="1"/>
          <p:nvPr/>
        </p:nvSpPr>
        <p:spPr>
          <a:xfrm>
            <a:off x="6859290" y="4800601"/>
            <a:ext cx="2184123" cy="1200329"/>
          </a:xfrm>
          <a:prstGeom prst="rect">
            <a:avLst/>
          </a:prstGeom>
          <a:noFill/>
        </p:spPr>
        <p:txBody>
          <a:bodyPr wrap="none" rtlCol="0">
            <a:spAutoFit/>
          </a:bodyPr>
          <a:lstStyle/>
          <a:p>
            <a:pPr algn="ctr"/>
            <a:r>
              <a:rPr lang="en-US" sz="3600" dirty="0"/>
              <a:t>Eyewear </a:t>
            </a:r>
          </a:p>
          <a:p>
            <a:pPr algn="ctr"/>
            <a:r>
              <a:rPr lang="en-US" sz="3600" dirty="0"/>
              <a:t>28 months</a:t>
            </a:r>
          </a:p>
        </p:txBody>
      </p:sp>
      <p:sp>
        <p:nvSpPr>
          <p:cNvPr id="7" name="Slide Number Placeholder 6"/>
          <p:cNvSpPr>
            <a:spLocks noGrp="1"/>
          </p:cNvSpPr>
          <p:nvPr>
            <p:ph type="sldNum" sz="quarter" idx="11"/>
          </p:nvPr>
        </p:nvSpPr>
        <p:spPr/>
        <p:txBody>
          <a:bodyPr/>
          <a:lstStyle/>
          <a:p>
            <a:pPr>
              <a:defRPr/>
            </a:pPr>
            <a:fld id="{2A657F9F-2681-4C28-BB78-2A904A6FAF3F}" type="slidenum">
              <a:rPr lang="en-US" smtClean="0"/>
              <a:pPr>
                <a:defRPr/>
              </a:pPr>
              <a:t>88</a:t>
            </a:fld>
            <a:endParaRPr lang="en-US"/>
          </a:p>
        </p:txBody>
      </p:sp>
    </p:spTree>
    <p:extLst>
      <p:ext uri="{BB962C8B-B14F-4D97-AF65-F5344CB8AC3E}">
        <p14:creationId xmlns:p14="http://schemas.microsoft.com/office/powerpoint/2010/main" val="2523194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6834"/>
                                        </p:tgtEl>
                                        <p:attrNameLst>
                                          <p:attrName>style.visibility</p:attrName>
                                        </p:attrNameLst>
                                      </p:cBhvr>
                                      <p:to>
                                        <p:strVal val="visible"/>
                                      </p:to>
                                    </p:set>
                                    <p:anim calcmode="lin" valueType="num">
                                      <p:cBhvr>
                                        <p:cTn id="7" dur="500" fill="hold"/>
                                        <p:tgtEl>
                                          <p:spTgt spid="376834"/>
                                        </p:tgtEl>
                                        <p:attrNameLst>
                                          <p:attrName>ppt_w</p:attrName>
                                        </p:attrNameLst>
                                      </p:cBhvr>
                                      <p:tavLst>
                                        <p:tav tm="0">
                                          <p:val>
                                            <p:fltVal val="0"/>
                                          </p:val>
                                        </p:tav>
                                        <p:tav tm="100000">
                                          <p:val>
                                            <p:strVal val="#ppt_w"/>
                                          </p:val>
                                        </p:tav>
                                      </p:tavLst>
                                    </p:anim>
                                    <p:anim calcmode="lin" valueType="num">
                                      <p:cBhvr>
                                        <p:cTn id="8" dur="500" fill="hold"/>
                                        <p:tgtEl>
                                          <p:spTgt spid="376834"/>
                                        </p:tgtEl>
                                        <p:attrNameLst>
                                          <p:attrName>ppt_h</p:attrName>
                                        </p:attrNameLst>
                                      </p:cBhvr>
                                      <p:tavLst>
                                        <p:tav tm="0">
                                          <p:val>
                                            <p:fltVal val="0"/>
                                          </p:val>
                                        </p:tav>
                                        <p:tav tm="100000">
                                          <p:val>
                                            <p:strVal val="#ppt_h"/>
                                          </p:val>
                                        </p:tav>
                                      </p:tavLst>
                                    </p:anim>
                                    <p:animEffect transition="in" filter="fade">
                                      <p:cBhvr>
                                        <p:cTn id="9" dur="500"/>
                                        <p:tgtEl>
                                          <p:spTgt spid="37683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http://www.clker.com/cliparts/1/f/9/4/11949846671265795008people_juliane_krug_08c.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4726" y="990601"/>
            <a:ext cx="1905000" cy="3294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lker.com/cliparts/1/f/9/4/11949846671265795008people_juliane_krug_08c.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162800" y="990601"/>
            <a:ext cx="1905000" cy="3294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3911" y="4267200"/>
            <a:ext cx="1966628" cy="1077218"/>
          </a:xfrm>
          <a:prstGeom prst="rect">
            <a:avLst/>
          </a:prstGeom>
          <a:noFill/>
        </p:spPr>
        <p:txBody>
          <a:bodyPr wrap="none" rtlCol="0">
            <a:spAutoFit/>
          </a:bodyPr>
          <a:lstStyle/>
          <a:p>
            <a:pPr algn="ctr"/>
            <a:r>
              <a:rPr lang="en-US" sz="3200" dirty="0"/>
              <a:t>CL </a:t>
            </a:r>
          </a:p>
          <a:p>
            <a:pPr algn="ctr"/>
            <a:r>
              <a:rPr lang="en-US" sz="3200" dirty="0"/>
              <a:t>18 months</a:t>
            </a:r>
          </a:p>
        </p:txBody>
      </p:sp>
      <p:sp>
        <p:nvSpPr>
          <p:cNvPr id="6" name="TextBox 5"/>
          <p:cNvSpPr txBox="1"/>
          <p:nvPr/>
        </p:nvSpPr>
        <p:spPr>
          <a:xfrm>
            <a:off x="7188361" y="4267200"/>
            <a:ext cx="1966628" cy="1077218"/>
          </a:xfrm>
          <a:prstGeom prst="rect">
            <a:avLst/>
          </a:prstGeom>
          <a:noFill/>
        </p:spPr>
        <p:txBody>
          <a:bodyPr wrap="none" rtlCol="0">
            <a:spAutoFit/>
          </a:bodyPr>
          <a:lstStyle/>
          <a:p>
            <a:pPr algn="ctr"/>
            <a:r>
              <a:rPr lang="en-US" sz="3200" dirty="0"/>
              <a:t>Eyewear </a:t>
            </a:r>
          </a:p>
          <a:p>
            <a:pPr algn="ctr"/>
            <a:r>
              <a:rPr lang="en-US" sz="3200" dirty="0"/>
              <a:t>28 months</a:t>
            </a:r>
          </a:p>
        </p:txBody>
      </p:sp>
      <p:sp>
        <p:nvSpPr>
          <p:cNvPr id="2" name="TextBox 1"/>
          <p:cNvSpPr txBox="1"/>
          <p:nvPr/>
        </p:nvSpPr>
        <p:spPr>
          <a:xfrm>
            <a:off x="2971801" y="5181601"/>
            <a:ext cx="1966629" cy="584775"/>
          </a:xfrm>
          <a:prstGeom prst="rect">
            <a:avLst/>
          </a:prstGeom>
          <a:noFill/>
        </p:spPr>
        <p:txBody>
          <a:bodyPr wrap="none" rtlCol="0">
            <a:spAutoFit/>
          </a:bodyPr>
          <a:lstStyle/>
          <a:p>
            <a:r>
              <a:rPr lang="en-US" sz="3200" dirty="0"/>
              <a:t>15 months</a:t>
            </a:r>
          </a:p>
        </p:txBody>
      </p:sp>
      <p:sp>
        <p:nvSpPr>
          <p:cNvPr id="7" name="TextBox 6"/>
          <p:cNvSpPr txBox="1"/>
          <p:nvPr/>
        </p:nvSpPr>
        <p:spPr>
          <a:xfrm>
            <a:off x="7123152" y="5181601"/>
            <a:ext cx="2059603" cy="584775"/>
          </a:xfrm>
          <a:prstGeom prst="rect">
            <a:avLst/>
          </a:prstGeom>
          <a:noFill/>
        </p:spPr>
        <p:txBody>
          <a:bodyPr wrap="none" rtlCol="0">
            <a:spAutoFit/>
          </a:bodyPr>
          <a:lstStyle/>
          <a:p>
            <a:r>
              <a:rPr lang="en-US" sz="3200" dirty="0"/>
              <a:t> 15 months</a:t>
            </a:r>
          </a:p>
        </p:txBody>
      </p:sp>
      <p:sp>
        <p:nvSpPr>
          <p:cNvPr id="5" name="Title 4"/>
          <p:cNvSpPr>
            <a:spLocks noGrp="1"/>
          </p:cNvSpPr>
          <p:nvPr>
            <p:ph type="title"/>
          </p:nvPr>
        </p:nvSpPr>
        <p:spPr>
          <a:xfrm>
            <a:off x="483476" y="199361"/>
            <a:ext cx="10515600" cy="1325563"/>
          </a:xfrm>
        </p:spPr>
        <p:txBody>
          <a:bodyPr/>
          <a:lstStyle/>
          <a:p>
            <a:r>
              <a:rPr lang="en-US" dirty="0"/>
              <a:t>Pre-appoint</a:t>
            </a:r>
          </a:p>
        </p:txBody>
      </p:sp>
      <p:cxnSp>
        <p:nvCxnSpPr>
          <p:cNvPr id="9" name="Straight Connector 8"/>
          <p:cNvCxnSpPr/>
          <p:nvPr/>
        </p:nvCxnSpPr>
        <p:spPr>
          <a:xfrm>
            <a:off x="2958702" y="5073444"/>
            <a:ext cx="2222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86601" y="5075904"/>
            <a:ext cx="2222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1"/>
          </p:nvPr>
        </p:nvSpPr>
        <p:spPr/>
        <p:txBody>
          <a:bodyPr/>
          <a:lstStyle/>
          <a:p>
            <a:pPr>
              <a:defRPr/>
            </a:pPr>
            <a:fld id="{A0ED496F-C7E0-4BB4-820B-E8CF3E10FD53}" type="slidenum">
              <a:rPr lang="en-US" smtClean="0"/>
              <a:pPr>
                <a:defRPr/>
              </a:pPr>
              <a:t>89</a:t>
            </a:fld>
            <a:endParaRPr lang="en-US"/>
          </a:p>
        </p:txBody>
      </p:sp>
    </p:spTree>
    <p:extLst>
      <p:ext uri="{BB962C8B-B14F-4D97-AF65-F5344CB8AC3E}">
        <p14:creationId xmlns:p14="http://schemas.microsoft.com/office/powerpoint/2010/main" val="1804312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pecon.to.it/public/image/2000_d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204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3608439" y="457200"/>
            <a:ext cx="5029200" cy="388620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dirty="0"/>
              <a:t>2 Months Sooner</a:t>
            </a:r>
          </a:p>
        </p:txBody>
      </p:sp>
      <p:sp>
        <p:nvSpPr>
          <p:cNvPr id="3" name="TextBox 2"/>
          <p:cNvSpPr txBox="1"/>
          <p:nvPr/>
        </p:nvSpPr>
        <p:spPr>
          <a:xfrm>
            <a:off x="3654997" y="4572001"/>
            <a:ext cx="4871334" cy="1015663"/>
          </a:xfrm>
          <a:prstGeom prst="rect">
            <a:avLst/>
          </a:prstGeom>
          <a:noFill/>
        </p:spPr>
        <p:txBody>
          <a:bodyPr wrap="none" rtlCol="0">
            <a:spAutoFit/>
          </a:bodyPr>
          <a:lstStyle/>
          <a:p>
            <a:r>
              <a:rPr lang="en-US" sz="6000" dirty="0"/>
              <a:t>12.5% </a:t>
            </a:r>
            <a:r>
              <a:rPr lang="en-US" sz="6000" u="sng" dirty="0"/>
              <a:t>increase</a:t>
            </a:r>
          </a:p>
        </p:txBody>
      </p:sp>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90</a:t>
            </a:fld>
            <a:endParaRPr lang="en-US"/>
          </a:p>
        </p:txBody>
      </p:sp>
    </p:spTree>
    <p:extLst>
      <p:ext uri="{BB962C8B-B14F-4D97-AF65-F5344CB8AC3E}">
        <p14:creationId xmlns:p14="http://schemas.microsoft.com/office/powerpoint/2010/main" val="2925455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3608439" y="457200"/>
            <a:ext cx="5029200" cy="388620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dirty="0"/>
              <a:t>4 Months Sooner</a:t>
            </a:r>
          </a:p>
        </p:txBody>
      </p:sp>
      <p:sp>
        <p:nvSpPr>
          <p:cNvPr id="3" name="TextBox 2"/>
          <p:cNvSpPr txBox="1"/>
          <p:nvPr/>
        </p:nvSpPr>
        <p:spPr>
          <a:xfrm>
            <a:off x="3915198" y="4572001"/>
            <a:ext cx="4287840" cy="1015663"/>
          </a:xfrm>
          <a:prstGeom prst="rect">
            <a:avLst/>
          </a:prstGeom>
          <a:noFill/>
        </p:spPr>
        <p:txBody>
          <a:bodyPr wrap="none" rtlCol="0">
            <a:spAutoFit/>
          </a:bodyPr>
          <a:lstStyle/>
          <a:p>
            <a:r>
              <a:rPr lang="en-US" sz="6000" dirty="0"/>
              <a:t>25% </a:t>
            </a:r>
            <a:r>
              <a:rPr lang="en-US" sz="6000" u="sng" dirty="0"/>
              <a:t>increase</a:t>
            </a:r>
          </a:p>
        </p:txBody>
      </p:sp>
      <p:sp>
        <p:nvSpPr>
          <p:cNvPr id="4" name="Slide Number Placeholder 3"/>
          <p:cNvSpPr>
            <a:spLocks noGrp="1"/>
          </p:cNvSpPr>
          <p:nvPr>
            <p:ph type="sldNum" sz="quarter" idx="11"/>
          </p:nvPr>
        </p:nvSpPr>
        <p:spPr/>
        <p:txBody>
          <a:bodyPr/>
          <a:lstStyle/>
          <a:p>
            <a:pPr>
              <a:defRPr/>
            </a:pPr>
            <a:fld id="{2A657F9F-2681-4C28-BB78-2A904A6FAF3F}" type="slidenum">
              <a:rPr lang="en-US" smtClean="0"/>
              <a:pPr>
                <a:defRPr/>
              </a:pPr>
              <a:t>91</a:t>
            </a:fld>
            <a:endParaRPr lang="en-US"/>
          </a:p>
        </p:txBody>
      </p:sp>
    </p:spTree>
    <p:extLst>
      <p:ext uri="{BB962C8B-B14F-4D97-AF65-F5344CB8AC3E}">
        <p14:creationId xmlns:p14="http://schemas.microsoft.com/office/powerpoint/2010/main" val="1507907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077200" cy="655638"/>
          </a:xfrm>
        </p:spPr>
        <p:txBody>
          <a:bodyPr>
            <a:normAutofit fontScale="90000"/>
          </a:bodyPr>
          <a:lstStyle/>
          <a:p>
            <a:r>
              <a:rPr lang="en-US" b="1" dirty="0">
                <a:solidFill>
                  <a:srgbClr val="002060"/>
                </a:solidFill>
              </a:rPr>
              <a:t>Increase your top line</a:t>
            </a:r>
          </a:p>
        </p:txBody>
      </p:sp>
      <p:sp>
        <p:nvSpPr>
          <p:cNvPr id="5" name="Up Arrow 4"/>
          <p:cNvSpPr/>
          <p:nvPr/>
        </p:nvSpPr>
        <p:spPr>
          <a:xfrm>
            <a:off x="19812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Up Arrow 6"/>
          <p:cNvSpPr/>
          <p:nvPr/>
        </p:nvSpPr>
        <p:spPr>
          <a:xfrm>
            <a:off x="41148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rot="16200000">
            <a:off x="3257327" y="3064373"/>
            <a:ext cx="3732881" cy="646331"/>
          </a:xfrm>
          <a:prstGeom prst="rect">
            <a:avLst/>
          </a:prstGeom>
          <a:noFill/>
        </p:spPr>
        <p:txBody>
          <a:bodyPr wrap="none" rtlCol="0">
            <a:spAutoFit/>
          </a:bodyPr>
          <a:lstStyle/>
          <a:p>
            <a:r>
              <a:rPr lang="en-US" sz="3600" dirty="0"/>
              <a:t>Per patient income</a:t>
            </a:r>
          </a:p>
        </p:txBody>
      </p:sp>
      <p:sp>
        <p:nvSpPr>
          <p:cNvPr id="9" name="Up Arrow 8"/>
          <p:cNvSpPr/>
          <p:nvPr/>
        </p:nvSpPr>
        <p:spPr>
          <a:xfrm>
            <a:off x="62484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rot="16200000">
            <a:off x="5386478" y="3064373"/>
            <a:ext cx="3668312" cy="646331"/>
          </a:xfrm>
          <a:prstGeom prst="rect">
            <a:avLst/>
          </a:prstGeom>
          <a:noFill/>
        </p:spPr>
        <p:txBody>
          <a:bodyPr wrap="none" rtlCol="0">
            <a:spAutoFit/>
          </a:bodyPr>
          <a:lstStyle/>
          <a:p>
            <a:r>
              <a:rPr lang="en-US" sz="3600" dirty="0"/>
              <a:t>Frequency of visits</a:t>
            </a:r>
          </a:p>
        </p:txBody>
      </p:sp>
      <p:sp>
        <p:nvSpPr>
          <p:cNvPr id="11" name="Up Arrow 10"/>
          <p:cNvSpPr/>
          <p:nvPr/>
        </p:nvSpPr>
        <p:spPr>
          <a:xfrm>
            <a:off x="8382000" y="1143000"/>
            <a:ext cx="1981200" cy="45720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rot="16200000">
            <a:off x="7638671" y="2884836"/>
            <a:ext cx="3431132" cy="646331"/>
          </a:xfrm>
          <a:prstGeom prst="rect">
            <a:avLst/>
          </a:prstGeom>
          <a:noFill/>
        </p:spPr>
        <p:txBody>
          <a:bodyPr wrap="none" rtlCol="0">
            <a:spAutoFit/>
          </a:bodyPr>
          <a:lstStyle/>
          <a:p>
            <a:r>
              <a:rPr lang="en-US" sz="3600" dirty="0"/>
              <a:t># of new patients</a:t>
            </a:r>
          </a:p>
        </p:txBody>
      </p:sp>
      <p:sp>
        <p:nvSpPr>
          <p:cNvPr id="14" name="TextBox 13"/>
          <p:cNvSpPr txBox="1"/>
          <p:nvPr/>
        </p:nvSpPr>
        <p:spPr>
          <a:xfrm rot="16200000">
            <a:off x="2399402" y="3064372"/>
            <a:ext cx="1029128" cy="646331"/>
          </a:xfrm>
          <a:prstGeom prst="rect">
            <a:avLst/>
          </a:prstGeom>
          <a:noFill/>
        </p:spPr>
        <p:txBody>
          <a:bodyPr wrap="none" rtlCol="0">
            <a:spAutoFit/>
          </a:bodyPr>
          <a:lstStyle/>
          <a:p>
            <a:r>
              <a:rPr lang="en-US" sz="3600" dirty="0"/>
              <a:t>Fees</a:t>
            </a:r>
          </a:p>
        </p:txBody>
      </p:sp>
      <p:sp>
        <p:nvSpPr>
          <p:cNvPr id="13" name="Rounded Rectangle 12"/>
          <p:cNvSpPr/>
          <p:nvPr/>
        </p:nvSpPr>
        <p:spPr>
          <a:xfrm>
            <a:off x="8305800" y="1079500"/>
            <a:ext cx="2209800" cy="480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1"/>
          </p:nvPr>
        </p:nvSpPr>
        <p:spPr/>
        <p:txBody>
          <a:bodyPr/>
          <a:lstStyle/>
          <a:p>
            <a:pPr>
              <a:defRPr/>
            </a:pPr>
            <a:fld id="{A0ED496F-C7E0-4BB4-820B-E8CF3E10FD53}" type="slidenum">
              <a:rPr lang="en-US" smtClean="0"/>
              <a:pPr>
                <a:defRPr/>
              </a:pPr>
              <a:t>92</a:t>
            </a:fld>
            <a:endParaRPr lang="en-US"/>
          </a:p>
        </p:txBody>
      </p:sp>
    </p:spTree>
    <p:extLst>
      <p:ext uri="{BB962C8B-B14F-4D97-AF65-F5344CB8AC3E}">
        <p14:creationId xmlns:p14="http://schemas.microsoft.com/office/powerpoint/2010/main" val="3913513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2198" name="Picture 6" descr="http://www.leak-tech.com/leakybucket.gif"/>
          <p:cNvPicPr>
            <a:picLocks noChangeAspect="1" noChangeArrowheads="1"/>
          </p:cNvPicPr>
          <p:nvPr/>
        </p:nvPicPr>
        <p:blipFill>
          <a:blip r:embed="rId3" cstate="print"/>
          <a:srcRect/>
          <a:stretch>
            <a:fillRect/>
          </a:stretch>
        </p:blipFill>
        <p:spPr bwMode="auto">
          <a:xfrm>
            <a:off x="4495802" y="2133601"/>
            <a:ext cx="2971799" cy="2693589"/>
          </a:xfrm>
          <a:prstGeom prst="rect">
            <a:avLst/>
          </a:prstGeom>
          <a:noFill/>
        </p:spPr>
      </p:pic>
      <p:sp>
        <p:nvSpPr>
          <p:cNvPr id="4" name="Rectangle 3"/>
          <p:cNvSpPr/>
          <p:nvPr/>
        </p:nvSpPr>
        <p:spPr>
          <a:xfrm>
            <a:off x="4151451" y="1295400"/>
            <a:ext cx="40060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New patients</a:t>
            </a:r>
          </a:p>
        </p:txBody>
      </p:sp>
      <p:sp>
        <p:nvSpPr>
          <p:cNvPr id="5" name="Rectangle 4"/>
          <p:cNvSpPr/>
          <p:nvPr/>
        </p:nvSpPr>
        <p:spPr>
          <a:xfrm>
            <a:off x="3244261" y="4648200"/>
            <a:ext cx="594900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Established patients</a:t>
            </a:r>
          </a:p>
        </p:txBody>
      </p:sp>
      <p:sp>
        <p:nvSpPr>
          <p:cNvPr id="6" name="Slide Number Placeholder 5"/>
          <p:cNvSpPr>
            <a:spLocks noGrp="1"/>
          </p:cNvSpPr>
          <p:nvPr>
            <p:ph type="sldNum" sz="quarter" idx="11"/>
          </p:nvPr>
        </p:nvSpPr>
        <p:spPr/>
        <p:txBody>
          <a:bodyPr/>
          <a:lstStyle/>
          <a:p>
            <a:pPr>
              <a:defRPr/>
            </a:pPr>
            <a:fld id="{A0ED496F-C7E0-4BB4-820B-E8CF3E10FD53}" type="slidenum">
              <a:rPr lang="en-US" smtClean="0"/>
              <a:pPr>
                <a:defRPr/>
              </a:pPr>
              <a:t>93</a:t>
            </a:fld>
            <a:endParaRPr lang="en-US"/>
          </a:p>
        </p:txBody>
      </p:sp>
    </p:spTree>
    <p:extLst>
      <p:ext uri="{BB962C8B-B14F-4D97-AF65-F5344CB8AC3E}">
        <p14:creationId xmlns:p14="http://schemas.microsoft.com/office/powerpoint/2010/main" val="3322737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1451" y="1295400"/>
            <a:ext cx="40060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New patients</a:t>
            </a:r>
          </a:p>
        </p:txBody>
      </p:sp>
      <p:sp>
        <p:nvSpPr>
          <p:cNvPr id="5" name="Rectangle 4"/>
          <p:cNvSpPr/>
          <p:nvPr/>
        </p:nvSpPr>
        <p:spPr>
          <a:xfrm>
            <a:off x="3244261" y="4648200"/>
            <a:ext cx="594900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Established patients</a:t>
            </a:r>
          </a:p>
        </p:txBody>
      </p:sp>
      <p:pic>
        <p:nvPicPr>
          <p:cNvPr id="6" name="Picture 5" descr="Bucket.png"/>
          <p:cNvPicPr>
            <a:picLocks noChangeAspect="1"/>
          </p:cNvPicPr>
          <p:nvPr/>
        </p:nvPicPr>
        <p:blipFill>
          <a:blip r:embed="rId3" cstate="print"/>
          <a:srcRect l="12796" r="51550" b="42215"/>
          <a:stretch>
            <a:fillRect/>
          </a:stretch>
        </p:blipFill>
        <p:spPr>
          <a:xfrm>
            <a:off x="5105400" y="2133601"/>
            <a:ext cx="1752600" cy="2262461"/>
          </a:xfrm>
          <a:prstGeom prst="rect">
            <a:avLst/>
          </a:prstGeom>
        </p:spPr>
      </p:pic>
      <p:sp>
        <p:nvSpPr>
          <p:cNvPr id="7" name="Rectangle 6"/>
          <p:cNvSpPr/>
          <p:nvPr/>
        </p:nvSpPr>
        <p:spPr>
          <a:xfrm>
            <a:off x="5257800" y="3352800"/>
            <a:ext cx="304800" cy="2286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3733800"/>
            <a:ext cx="304800" cy="2286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38800" y="4038600"/>
            <a:ext cx="3048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9800" y="3962400"/>
            <a:ext cx="304800" cy="3048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19800" y="3352800"/>
            <a:ext cx="457200" cy="3810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0" y="3962400"/>
            <a:ext cx="304800" cy="3048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3733800"/>
            <a:ext cx="304800" cy="457200"/>
          </a:xfrm>
          <a:prstGeom prst="rect">
            <a:avLst/>
          </a:prstGeom>
          <a:solidFill>
            <a:schemeClr val="accent6">
              <a:lumMod val="7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1"/>
          </p:nvPr>
        </p:nvSpPr>
        <p:spPr/>
        <p:txBody>
          <a:bodyPr/>
          <a:lstStyle/>
          <a:p>
            <a:pPr>
              <a:defRPr/>
            </a:pPr>
            <a:fld id="{A0ED496F-C7E0-4BB4-820B-E8CF3E10FD53}" type="slidenum">
              <a:rPr lang="en-US" smtClean="0"/>
              <a:pPr>
                <a:defRPr/>
              </a:pPr>
              <a:t>94</a:t>
            </a:fld>
            <a:endParaRPr lang="en-US"/>
          </a:p>
        </p:txBody>
      </p:sp>
    </p:spTree>
    <p:extLst>
      <p:ext uri="{BB962C8B-B14F-4D97-AF65-F5344CB8AC3E}">
        <p14:creationId xmlns:p14="http://schemas.microsoft.com/office/powerpoint/2010/main" val="1527160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grpId="0" nodeType="afterEffect">
                                  <p:stCondLst>
                                    <p:cond delay="1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700"/>
                            </p:stCondLst>
                            <p:childTnLst>
                              <p:par>
                                <p:cTn id="14" presetID="1" presetClass="entr" presetSubtype="0" fill="hold" grpId="0" nodeType="afterEffect">
                                  <p:stCondLst>
                                    <p:cond delay="1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grpId="0" nodeType="afterEffect">
                                  <p:stCondLst>
                                    <p:cond delay="1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900"/>
                            </p:stCondLst>
                            <p:childTnLst>
                              <p:par>
                                <p:cTn id="20" presetID="1" presetClass="entr" presetSubtype="0" fill="hold" grpId="0" nodeType="afterEffect">
                                  <p:stCondLst>
                                    <p:cond delay="1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10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7162800" cy="1112838"/>
          </a:xfrm>
        </p:spPr>
        <p:txBody>
          <a:bodyPr/>
          <a:lstStyle/>
          <a:p>
            <a:pPr algn="ctr"/>
            <a:r>
              <a:rPr lang="en-US" sz="3600" dirty="0"/>
              <a:t>Every year, 5-10% of your patients</a:t>
            </a:r>
          </a:p>
        </p:txBody>
      </p:sp>
      <p:pic>
        <p:nvPicPr>
          <p:cNvPr id="1917954" name="Picture 2" descr="http://www.clipartheaven.com/clipart/holidays/halloween/tombstone-clipart.gif"/>
          <p:cNvPicPr>
            <a:picLocks noChangeAspect="1" noChangeArrowheads="1"/>
          </p:cNvPicPr>
          <p:nvPr/>
        </p:nvPicPr>
        <p:blipFill>
          <a:blip r:embed="rId3" cstate="print"/>
          <a:srcRect/>
          <a:stretch>
            <a:fillRect/>
          </a:stretch>
        </p:blipFill>
        <p:spPr bwMode="auto">
          <a:xfrm>
            <a:off x="2362200" y="2169678"/>
            <a:ext cx="2743200" cy="3011922"/>
          </a:xfrm>
          <a:prstGeom prst="rect">
            <a:avLst/>
          </a:prstGeom>
          <a:noFill/>
        </p:spPr>
      </p:pic>
      <p:pic>
        <p:nvPicPr>
          <p:cNvPr id="1917956" name="Picture 4" descr="http://edkb.fda.gov/webstart/mbs/Moving_Van.gif"/>
          <p:cNvPicPr>
            <a:picLocks noChangeAspect="1" noChangeArrowheads="1"/>
          </p:cNvPicPr>
          <p:nvPr/>
        </p:nvPicPr>
        <p:blipFill>
          <a:blip r:embed="rId4" cstate="print"/>
          <a:srcRect/>
          <a:stretch>
            <a:fillRect/>
          </a:stretch>
        </p:blipFill>
        <p:spPr bwMode="auto">
          <a:xfrm>
            <a:off x="5080822" y="2159859"/>
            <a:ext cx="4596579" cy="2888393"/>
          </a:xfrm>
          <a:prstGeom prst="rect">
            <a:avLst/>
          </a:prstGeom>
          <a:noFill/>
        </p:spPr>
      </p:pic>
      <p:sp>
        <p:nvSpPr>
          <p:cNvPr id="5" name="Slide Number Placeholder 4"/>
          <p:cNvSpPr>
            <a:spLocks noGrp="1"/>
          </p:cNvSpPr>
          <p:nvPr>
            <p:ph type="sldNum" sz="quarter" idx="11"/>
          </p:nvPr>
        </p:nvSpPr>
        <p:spPr/>
        <p:txBody>
          <a:bodyPr/>
          <a:lstStyle/>
          <a:p>
            <a:pPr>
              <a:defRPr/>
            </a:pPr>
            <a:fld id="{A0ED496F-C7E0-4BB4-820B-E8CF3E10FD53}" type="slidenum">
              <a:rPr lang="en-US" smtClean="0"/>
              <a:pPr>
                <a:defRPr/>
              </a:pPr>
              <a:t>95</a:t>
            </a:fld>
            <a:endParaRPr lang="en-US"/>
          </a:p>
        </p:txBody>
      </p:sp>
    </p:spTree>
    <p:extLst>
      <p:ext uri="{BB962C8B-B14F-4D97-AF65-F5344CB8AC3E}">
        <p14:creationId xmlns:p14="http://schemas.microsoft.com/office/powerpoint/2010/main" val="527881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17954"/>
                                        </p:tgtEl>
                                        <p:attrNameLst>
                                          <p:attrName>style.visibility</p:attrName>
                                        </p:attrNameLst>
                                      </p:cBhvr>
                                      <p:to>
                                        <p:strVal val="visible"/>
                                      </p:to>
                                    </p:set>
                                    <p:anim calcmode="lin" valueType="num">
                                      <p:cBhvr additive="base">
                                        <p:cTn id="7" dur="500" fill="hold"/>
                                        <p:tgtEl>
                                          <p:spTgt spid="1917954"/>
                                        </p:tgtEl>
                                        <p:attrNameLst>
                                          <p:attrName>ppt_x</p:attrName>
                                        </p:attrNameLst>
                                      </p:cBhvr>
                                      <p:tavLst>
                                        <p:tav tm="0">
                                          <p:val>
                                            <p:strVal val="0-#ppt_w/2"/>
                                          </p:val>
                                        </p:tav>
                                        <p:tav tm="100000">
                                          <p:val>
                                            <p:strVal val="#ppt_x"/>
                                          </p:val>
                                        </p:tav>
                                      </p:tavLst>
                                    </p:anim>
                                    <p:anim calcmode="lin" valueType="num">
                                      <p:cBhvr additive="base">
                                        <p:cTn id="8" dur="500" fill="hold"/>
                                        <p:tgtEl>
                                          <p:spTgt spid="19179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1917956"/>
                                        </p:tgtEl>
                                        <p:attrNameLst>
                                          <p:attrName>style.visibility</p:attrName>
                                        </p:attrNameLst>
                                      </p:cBhvr>
                                      <p:to>
                                        <p:strVal val="visible"/>
                                      </p:to>
                                    </p:set>
                                    <p:anim calcmode="lin" valueType="num">
                                      <p:cBhvr additive="base">
                                        <p:cTn id="12" dur="500" fill="hold"/>
                                        <p:tgtEl>
                                          <p:spTgt spid="1917956"/>
                                        </p:tgtEl>
                                        <p:attrNameLst>
                                          <p:attrName>ppt_x</p:attrName>
                                        </p:attrNameLst>
                                      </p:cBhvr>
                                      <p:tavLst>
                                        <p:tav tm="0">
                                          <p:val>
                                            <p:strVal val="1+#ppt_w/2"/>
                                          </p:val>
                                        </p:tav>
                                        <p:tav tm="100000">
                                          <p:val>
                                            <p:strVal val="#ppt_x"/>
                                          </p:val>
                                        </p:tav>
                                      </p:tavLst>
                                    </p:anim>
                                    <p:anim calcmode="lin" valueType="num">
                                      <p:cBhvr additive="base">
                                        <p:cTn id="13" dur="500" fill="hold"/>
                                        <p:tgtEl>
                                          <p:spTgt spid="19179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7239000" cy="1112838"/>
          </a:xfrm>
        </p:spPr>
        <p:txBody>
          <a:bodyPr/>
          <a:lstStyle/>
          <a:p>
            <a:r>
              <a:rPr lang="en-US" sz="3600" dirty="0">
                <a:solidFill>
                  <a:schemeClr val="accent6">
                    <a:lumMod val="75000"/>
                  </a:schemeClr>
                </a:solidFill>
              </a:rPr>
              <a:t>So, if you want 10% practice growth</a:t>
            </a:r>
          </a:p>
        </p:txBody>
      </p:sp>
      <p:sp>
        <p:nvSpPr>
          <p:cNvPr id="3" name="Content Placeholder 2"/>
          <p:cNvSpPr>
            <a:spLocks noGrp="1"/>
          </p:cNvSpPr>
          <p:nvPr>
            <p:ph idx="1"/>
          </p:nvPr>
        </p:nvSpPr>
        <p:spPr>
          <a:xfrm>
            <a:off x="2971800" y="2057401"/>
            <a:ext cx="7239000" cy="4068763"/>
          </a:xfrm>
        </p:spPr>
        <p:txBody>
          <a:bodyPr/>
          <a:lstStyle/>
          <a:p>
            <a:pPr>
              <a:spcAft>
                <a:spcPts val="1200"/>
              </a:spcAft>
              <a:buNone/>
            </a:pPr>
            <a:r>
              <a:rPr lang="en-US" sz="3600" dirty="0"/>
              <a:t>10% replacement</a:t>
            </a:r>
          </a:p>
          <a:p>
            <a:pPr>
              <a:spcAft>
                <a:spcPts val="1200"/>
              </a:spcAft>
              <a:buNone/>
            </a:pPr>
            <a:r>
              <a:rPr lang="en-US" sz="3600" dirty="0"/>
              <a:t>10% growth</a:t>
            </a:r>
          </a:p>
          <a:p>
            <a:pPr>
              <a:spcAft>
                <a:spcPts val="1200"/>
              </a:spcAft>
              <a:buNone/>
            </a:pPr>
            <a:r>
              <a:rPr lang="en-US" sz="3600" dirty="0"/>
              <a:t>20% new patients for 10% growth</a:t>
            </a:r>
          </a:p>
        </p:txBody>
      </p:sp>
      <p:cxnSp>
        <p:nvCxnSpPr>
          <p:cNvPr id="5" name="Straight Connector 4"/>
          <p:cNvCxnSpPr/>
          <p:nvPr/>
        </p:nvCxnSpPr>
        <p:spPr>
          <a:xfrm>
            <a:off x="2895600" y="3581400"/>
            <a:ext cx="990600" cy="158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lus 5"/>
          <p:cNvSpPr/>
          <p:nvPr/>
        </p:nvSpPr>
        <p:spPr>
          <a:xfrm>
            <a:off x="2286000" y="2514600"/>
            <a:ext cx="685800" cy="609600"/>
          </a:xfrm>
          <a:prstGeom prst="mathPlus">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1"/>
          </p:nvPr>
        </p:nvSpPr>
        <p:spPr/>
        <p:txBody>
          <a:bodyPr/>
          <a:lstStyle/>
          <a:p>
            <a:pPr>
              <a:defRPr/>
            </a:pPr>
            <a:fld id="{32B49594-4BC3-4EBB-A436-AB1C6A4E736E}" type="slidenum">
              <a:rPr lang="en-US" smtClean="0"/>
              <a:pPr>
                <a:defRPr/>
              </a:pPr>
              <a:t>96</a:t>
            </a:fld>
            <a:endParaRPr lang="en-US"/>
          </a:p>
        </p:txBody>
      </p:sp>
    </p:spTree>
    <p:extLst>
      <p:ext uri="{BB962C8B-B14F-4D97-AF65-F5344CB8AC3E}">
        <p14:creationId xmlns:p14="http://schemas.microsoft.com/office/powerpoint/2010/main" val="1910082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6" name="Picture 2" descr="http://www.easyfreeprintables.com/Free%20Printable%20Thank%20You%20Cards/Free%20Printable%20Thank%20You%20Card%202.jpg"/>
          <p:cNvPicPr>
            <a:picLocks noChangeAspect="1" noChangeArrowheads="1"/>
          </p:cNvPicPr>
          <p:nvPr/>
        </p:nvPicPr>
        <p:blipFill>
          <a:blip r:embed="rId3" cstate="print"/>
          <a:srcRect/>
          <a:stretch>
            <a:fillRect/>
          </a:stretch>
        </p:blipFill>
        <p:spPr bwMode="auto">
          <a:xfrm>
            <a:off x="3581401" y="990600"/>
            <a:ext cx="4486275" cy="3476626"/>
          </a:xfrm>
          <a:prstGeom prst="rect">
            <a:avLst/>
          </a:prstGeom>
          <a:noFill/>
        </p:spPr>
      </p:pic>
      <p:sp>
        <p:nvSpPr>
          <p:cNvPr id="1250306" name="Title 6"/>
          <p:cNvSpPr>
            <a:spLocks noGrp="1"/>
          </p:cNvSpPr>
          <p:nvPr>
            <p:ph type="title" idx="4294967295"/>
          </p:nvPr>
        </p:nvSpPr>
        <p:spPr>
          <a:xfrm>
            <a:off x="2286000" y="457200"/>
            <a:ext cx="5105400" cy="1036638"/>
          </a:xfrm>
        </p:spPr>
        <p:txBody>
          <a:bodyPr>
            <a:normAutofit fontScale="90000"/>
          </a:bodyPr>
          <a:lstStyle/>
          <a:p>
            <a:r>
              <a:rPr lang="en-US" sz="3600" dirty="0"/>
              <a:t>Reward Current Patients for Sending New Patients</a:t>
            </a:r>
          </a:p>
        </p:txBody>
      </p:sp>
      <p:pic>
        <p:nvPicPr>
          <p:cNvPr id="1250307" name="Picture 2"/>
          <p:cNvPicPr>
            <a:picLocks noChangeAspect="1" noChangeArrowheads="1"/>
          </p:cNvPicPr>
          <p:nvPr/>
        </p:nvPicPr>
        <p:blipFill>
          <a:blip r:embed="rId4" cstate="print"/>
          <a:srcRect/>
          <a:stretch>
            <a:fillRect/>
          </a:stretch>
        </p:blipFill>
        <p:spPr bwMode="auto">
          <a:xfrm>
            <a:off x="2133600" y="1828800"/>
            <a:ext cx="2381250" cy="2400300"/>
          </a:xfrm>
          <a:prstGeom prst="rect">
            <a:avLst/>
          </a:prstGeom>
          <a:noFill/>
          <a:ln w="9525">
            <a:noFill/>
            <a:miter lim="800000"/>
            <a:headEnd/>
            <a:tailEnd/>
          </a:ln>
        </p:spPr>
      </p:pic>
      <p:pic>
        <p:nvPicPr>
          <p:cNvPr id="1250308" name="Picture 4" descr="http://www.fitceleb.com/files/images/532.jpg"/>
          <p:cNvPicPr>
            <a:picLocks noChangeAspect="1" noChangeArrowheads="1"/>
          </p:cNvPicPr>
          <p:nvPr/>
        </p:nvPicPr>
        <p:blipFill>
          <a:blip r:embed="rId5" cstate="print"/>
          <a:srcRect/>
          <a:stretch>
            <a:fillRect/>
          </a:stretch>
        </p:blipFill>
        <p:spPr bwMode="auto">
          <a:xfrm>
            <a:off x="4343401" y="3962400"/>
            <a:ext cx="2747963" cy="2381250"/>
          </a:xfrm>
          <a:prstGeom prst="rect">
            <a:avLst/>
          </a:prstGeom>
          <a:noFill/>
          <a:ln w="9525">
            <a:noFill/>
            <a:miter lim="800000"/>
            <a:headEnd/>
            <a:tailEnd/>
          </a:ln>
        </p:spPr>
      </p:pic>
      <p:pic>
        <p:nvPicPr>
          <p:cNvPr id="1250309" name="Picture 6" descr="http://www.smilecare.com/images/SmileCare/forms/27//07_sharecare_counter_card_r.jpg"/>
          <p:cNvPicPr>
            <a:picLocks noChangeAspect="1" noChangeArrowheads="1"/>
          </p:cNvPicPr>
          <p:nvPr/>
        </p:nvPicPr>
        <p:blipFill>
          <a:blip r:embed="rId6" cstate="print"/>
          <a:srcRect/>
          <a:stretch>
            <a:fillRect/>
          </a:stretch>
        </p:blipFill>
        <p:spPr bwMode="auto">
          <a:xfrm>
            <a:off x="7391401" y="1676400"/>
            <a:ext cx="2754313" cy="3562350"/>
          </a:xfrm>
          <a:prstGeom prst="rect">
            <a:avLst/>
          </a:prstGeom>
          <a:noFill/>
          <a:ln w="9525">
            <a:noFill/>
            <a:miter lim="800000"/>
            <a:headEnd/>
            <a:tailEnd/>
          </a:ln>
        </p:spPr>
      </p:pic>
      <p:sp>
        <p:nvSpPr>
          <p:cNvPr id="6" name="Rounded Rectangle 5"/>
          <p:cNvSpPr/>
          <p:nvPr/>
        </p:nvSpPr>
        <p:spPr>
          <a:xfrm rot="20845348">
            <a:off x="8996823" y="2131523"/>
            <a:ext cx="989681" cy="60899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Share</a:t>
            </a:r>
          </a:p>
          <a:p>
            <a:pPr algn="ctr"/>
            <a:r>
              <a:rPr lang="en-US" sz="1200" dirty="0"/>
              <a:t>the</a:t>
            </a:r>
          </a:p>
          <a:p>
            <a:pPr algn="ctr"/>
            <a:r>
              <a:rPr lang="en-US" sz="1200" dirty="0"/>
              <a:t>Care</a:t>
            </a:r>
          </a:p>
        </p:txBody>
      </p:sp>
      <p:sp>
        <p:nvSpPr>
          <p:cNvPr id="7" name="Rounded Rectangle 6"/>
          <p:cNvSpPr/>
          <p:nvPr/>
        </p:nvSpPr>
        <p:spPr>
          <a:xfrm>
            <a:off x="8305800" y="4724400"/>
            <a:ext cx="990600"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Share the care</a:t>
            </a:r>
          </a:p>
        </p:txBody>
      </p:sp>
      <p:sp>
        <p:nvSpPr>
          <p:cNvPr id="9" name="Slide Number Placeholder 8"/>
          <p:cNvSpPr>
            <a:spLocks noGrp="1"/>
          </p:cNvSpPr>
          <p:nvPr>
            <p:ph type="sldNum" sz="quarter" idx="11"/>
          </p:nvPr>
        </p:nvSpPr>
        <p:spPr/>
        <p:txBody>
          <a:bodyPr/>
          <a:lstStyle/>
          <a:p>
            <a:pPr>
              <a:defRPr/>
            </a:pPr>
            <a:fld id="{2A657F9F-2681-4C28-BB78-2A904A6FAF3F}" type="slidenum">
              <a:rPr lang="en-US" smtClean="0"/>
              <a:pPr>
                <a:defRPr/>
              </a:pPr>
              <a:t>97</a:t>
            </a:fld>
            <a:endParaRPr lang="en-US"/>
          </a:p>
        </p:txBody>
      </p:sp>
    </p:spTree>
    <p:extLst>
      <p:ext uri="{BB962C8B-B14F-4D97-AF65-F5344CB8AC3E}">
        <p14:creationId xmlns:p14="http://schemas.microsoft.com/office/powerpoint/2010/main" val="1445936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50307"/>
                                        </p:tgtEl>
                                        <p:attrNameLst>
                                          <p:attrName>style.visibility</p:attrName>
                                        </p:attrNameLst>
                                      </p:cBhvr>
                                      <p:to>
                                        <p:strVal val="visible"/>
                                      </p:to>
                                    </p:set>
                                    <p:anim calcmode="lin" valueType="num">
                                      <p:cBhvr additive="base">
                                        <p:cTn id="7" dur="500" fill="hold"/>
                                        <p:tgtEl>
                                          <p:spTgt spid="1250307"/>
                                        </p:tgtEl>
                                        <p:attrNameLst>
                                          <p:attrName>ppt_x</p:attrName>
                                        </p:attrNameLst>
                                      </p:cBhvr>
                                      <p:tavLst>
                                        <p:tav tm="0">
                                          <p:val>
                                            <p:strVal val="0-#ppt_w/2"/>
                                          </p:val>
                                        </p:tav>
                                        <p:tav tm="100000">
                                          <p:val>
                                            <p:strVal val="#ppt_x"/>
                                          </p:val>
                                        </p:tav>
                                      </p:tavLst>
                                    </p:anim>
                                    <p:anim calcmode="lin" valueType="num">
                                      <p:cBhvr additive="base">
                                        <p:cTn id="8" dur="500" fill="hold"/>
                                        <p:tgtEl>
                                          <p:spTgt spid="12503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0308"/>
                                        </p:tgtEl>
                                        <p:attrNameLst>
                                          <p:attrName>style.visibility</p:attrName>
                                        </p:attrNameLst>
                                      </p:cBhvr>
                                      <p:to>
                                        <p:strVal val="visible"/>
                                      </p:to>
                                    </p:set>
                                    <p:anim calcmode="lin" valueType="num">
                                      <p:cBhvr additive="base">
                                        <p:cTn id="13" dur="500" fill="hold"/>
                                        <p:tgtEl>
                                          <p:spTgt spid="1250308"/>
                                        </p:tgtEl>
                                        <p:attrNameLst>
                                          <p:attrName>ppt_x</p:attrName>
                                        </p:attrNameLst>
                                      </p:cBhvr>
                                      <p:tavLst>
                                        <p:tav tm="0">
                                          <p:val>
                                            <p:strVal val="#ppt_x"/>
                                          </p:val>
                                        </p:tav>
                                        <p:tav tm="100000">
                                          <p:val>
                                            <p:strVal val="#ppt_x"/>
                                          </p:val>
                                        </p:tav>
                                      </p:tavLst>
                                    </p:anim>
                                    <p:anim calcmode="lin" valueType="num">
                                      <p:cBhvr additive="base">
                                        <p:cTn id="14" dur="500" fill="hold"/>
                                        <p:tgtEl>
                                          <p:spTgt spid="12503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03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Title 1"/>
          <p:cNvSpPr>
            <a:spLocks noGrp="1"/>
          </p:cNvSpPr>
          <p:nvPr>
            <p:ph type="title" idx="4294967295"/>
          </p:nvPr>
        </p:nvSpPr>
        <p:spPr>
          <a:xfrm>
            <a:off x="2286000" y="304800"/>
            <a:ext cx="7239000" cy="1112838"/>
          </a:xfrm>
        </p:spPr>
        <p:txBody>
          <a:bodyPr>
            <a:normAutofit fontScale="90000"/>
          </a:bodyPr>
          <a:lstStyle/>
          <a:p>
            <a:r>
              <a:rPr lang="en-US" dirty="0"/>
              <a:t>Increase the # of </a:t>
            </a:r>
            <a:br>
              <a:rPr lang="en-US" dirty="0"/>
            </a:br>
            <a:r>
              <a:rPr lang="en-US" dirty="0"/>
              <a:t>new patients</a:t>
            </a:r>
            <a:endParaRPr lang="en-US" i="1" dirty="0"/>
          </a:p>
        </p:txBody>
      </p:sp>
      <p:graphicFrame>
        <p:nvGraphicFramePr>
          <p:cNvPr id="4" name="Diagram 3"/>
          <p:cNvGraphicFramePr/>
          <p:nvPr>
            <p:extLst/>
          </p:nvPr>
        </p:nvGraphicFramePr>
        <p:xfrm>
          <a:off x="1905002" y="1879600"/>
          <a:ext cx="815339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a:off x="3048000" y="4328160"/>
            <a:ext cx="1188720" cy="1005840"/>
          </a:xfrm>
          <a:prstGeom prst="rightArrow">
            <a:avLst/>
          </a:prstGeom>
          <a:solidFill>
            <a:srgbClr val="FF0000"/>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7" name="Right Arrow 6"/>
          <p:cNvSpPr/>
          <p:nvPr/>
        </p:nvSpPr>
        <p:spPr>
          <a:xfrm>
            <a:off x="3048000" y="3642360"/>
            <a:ext cx="1188720" cy="1005840"/>
          </a:xfrm>
          <a:prstGeom prst="rightArrow">
            <a:avLst/>
          </a:prstGeom>
          <a:solidFill>
            <a:srgbClr val="FF0000"/>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Right Arrow 7"/>
          <p:cNvSpPr/>
          <p:nvPr/>
        </p:nvSpPr>
        <p:spPr>
          <a:xfrm>
            <a:off x="3048000" y="3032760"/>
            <a:ext cx="1188720" cy="1005840"/>
          </a:xfrm>
          <a:prstGeom prst="rightArrow">
            <a:avLst/>
          </a:prstGeom>
          <a:solidFill>
            <a:srgbClr val="FF0000"/>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9" name="Right Arrow 8"/>
          <p:cNvSpPr/>
          <p:nvPr/>
        </p:nvSpPr>
        <p:spPr>
          <a:xfrm>
            <a:off x="3048000" y="2362200"/>
            <a:ext cx="1188720" cy="1005840"/>
          </a:xfrm>
          <a:prstGeom prst="rightArrow">
            <a:avLst/>
          </a:prstGeom>
          <a:solidFill>
            <a:srgbClr val="FF0000"/>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0" name="Right Arrow 9"/>
          <p:cNvSpPr/>
          <p:nvPr/>
        </p:nvSpPr>
        <p:spPr>
          <a:xfrm>
            <a:off x="3048000" y="1737360"/>
            <a:ext cx="1188720" cy="1005840"/>
          </a:xfrm>
          <a:prstGeom prst="rightArrow">
            <a:avLst/>
          </a:prstGeom>
          <a:solidFill>
            <a:srgbClr val="FF0000"/>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1" name="Slide Number Placeholder 10"/>
          <p:cNvSpPr>
            <a:spLocks noGrp="1"/>
          </p:cNvSpPr>
          <p:nvPr>
            <p:ph type="sldNum" sz="quarter" idx="11"/>
          </p:nvPr>
        </p:nvSpPr>
        <p:spPr/>
        <p:txBody>
          <a:bodyPr/>
          <a:lstStyle/>
          <a:p>
            <a:pPr>
              <a:defRPr/>
            </a:pPr>
            <a:fld id="{2A657F9F-2681-4C28-BB78-2A904A6FAF3F}" type="slidenum">
              <a:rPr lang="en-US" smtClean="0"/>
              <a:pPr>
                <a:defRPr/>
              </a:pPr>
              <a:t>98</a:t>
            </a:fld>
            <a:endParaRPr lang="en-US"/>
          </a:p>
        </p:txBody>
      </p:sp>
    </p:spTree>
    <p:extLst>
      <p:ext uri="{BB962C8B-B14F-4D97-AF65-F5344CB8AC3E}">
        <p14:creationId xmlns:p14="http://schemas.microsoft.com/office/powerpoint/2010/main" val="548474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Create in-office seminars</a:t>
            </a:r>
          </a:p>
        </p:txBody>
      </p:sp>
      <p:sp>
        <p:nvSpPr>
          <p:cNvPr id="6" name="Slide Number Placeholder 5"/>
          <p:cNvSpPr>
            <a:spLocks noGrp="1"/>
          </p:cNvSpPr>
          <p:nvPr>
            <p:ph type="sldNum" sz="quarter" idx="11"/>
          </p:nvPr>
        </p:nvSpPr>
        <p:spPr/>
        <p:txBody>
          <a:bodyPr/>
          <a:lstStyle/>
          <a:p>
            <a:pPr>
              <a:defRPr/>
            </a:pPr>
            <a:fld id="{A0ED496F-C7E0-4BB4-820B-E8CF3E10FD53}" type="slidenum">
              <a:rPr lang="en-US" smtClean="0"/>
              <a:pPr>
                <a:defRPr/>
              </a:pPr>
              <a:t>99</a:t>
            </a:fld>
            <a:endParaRPr lang="en-US"/>
          </a:p>
        </p:txBody>
      </p:sp>
      <p:grpSp>
        <p:nvGrpSpPr>
          <p:cNvPr id="7" name="Group 6">
            <a:extLst>
              <a:ext uri="{FF2B5EF4-FFF2-40B4-BE49-F238E27FC236}">
                <a16:creationId xmlns:a16="http://schemas.microsoft.com/office/drawing/2014/main" id="{769398D6-A8A8-4D11-B4DE-71FFED1CB4D4}"/>
              </a:ext>
            </a:extLst>
          </p:cNvPr>
          <p:cNvGrpSpPr/>
          <p:nvPr/>
        </p:nvGrpSpPr>
        <p:grpSpPr>
          <a:xfrm>
            <a:off x="4267200" y="1447800"/>
            <a:ext cx="3505200" cy="4191000"/>
            <a:chOff x="4267200" y="1447800"/>
            <a:chExt cx="3505200" cy="4191000"/>
          </a:xfrm>
        </p:grpSpPr>
        <p:sp>
          <p:nvSpPr>
            <p:cNvPr id="4" name="Rounded Rectangle 3"/>
            <p:cNvSpPr/>
            <p:nvPr/>
          </p:nvSpPr>
          <p:spPr>
            <a:xfrm>
              <a:off x="4267200" y="1447800"/>
              <a:ext cx="3505200" cy="4191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t>You are invited to a discussion about</a:t>
              </a:r>
            </a:p>
            <a:p>
              <a:pPr algn="ctr"/>
              <a:r>
                <a:rPr lang="en-US" sz="2400" dirty="0"/>
                <a:t> </a:t>
              </a:r>
            </a:p>
            <a:p>
              <a:pPr algn="ctr"/>
              <a:endParaRPr lang="en-US" sz="2400" dirty="0"/>
            </a:p>
            <a:p>
              <a:pPr algn="ctr"/>
              <a:endParaRPr lang="en-US" sz="2400" dirty="0"/>
            </a:p>
            <a:p>
              <a:pPr algn="ctr"/>
              <a:r>
                <a:rPr lang="en-US" sz="2400" dirty="0"/>
                <a:t>Wednesday evening </a:t>
              </a:r>
            </a:p>
            <a:p>
              <a:pPr algn="ctr"/>
              <a:r>
                <a:rPr lang="en-US" dirty="0"/>
                <a:t>8-3-2016</a:t>
              </a:r>
              <a:endParaRPr lang="en-US" sz="2400" dirty="0"/>
            </a:p>
            <a:p>
              <a:pPr algn="ctr"/>
              <a:r>
                <a:rPr lang="en-US" sz="2400" dirty="0"/>
                <a:t>from 6-8 pm</a:t>
              </a:r>
            </a:p>
            <a:p>
              <a:pPr algn="ctr"/>
              <a:endParaRPr lang="en-US" sz="1400" dirty="0"/>
            </a:p>
            <a:p>
              <a:pPr algn="ctr"/>
              <a:r>
                <a:rPr lang="en-US" sz="2400" dirty="0"/>
                <a:t>Please feel free to </a:t>
              </a:r>
            </a:p>
            <a:p>
              <a:pPr algn="ctr"/>
              <a:r>
                <a:rPr lang="en-US" sz="2400" dirty="0"/>
                <a:t>bring a friend</a:t>
              </a:r>
            </a:p>
          </p:txBody>
        </p:sp>
        <p:sp>
          <p:nvSpPr>
            <p:cNvPr id="5" name="TextBox 4"/>
            <p:cNvSpPr txBox="1"/>
            <p:nvPr/>
          </p:nvSpPr>
          <p:spPr>
            <a:xfrm>
              <a:off x="5097795" y="2474495"/>
              <a:ext cx="1896993" cy="830997"/>
            </a:xfrm>
            <a:prstGeom prst="rect">
              <a:avLst/>
            </a:prstGeom>
            <a:noFill/>
          </p:spPr>
          <p:txBody>
            <a:bodyPr wrap="none" rtlCol="0">
              <a:spAutoFit/>
            </a:bodyPr>
            <a:lstStyle/>
            <a:p>
              <a:pPr algn="ctr"/>
              <a:r>
                <a:rPr lang="en-US" sz="2400" b="1" dirty="0">
                  <a:solidFill>
                    <a:srgbClr val="FF0000"/>
                  </a:solidFill>
                </a:rPr>
                <a:t>Night driving </a:t>
              </a:r>
            </a:p>
            <a:p>
              <a:pPr algn="ctr"/>
              <a:r>
                <a:rPr lang="en-US" sz="2400" b="1" dirty="0">
                  <a:solidFill>
                    <a:srgbClr val="FF0000"/>
                  </a:solidFill>
                </a:rPr>
                <a:t>solutions</a:t>
              </a:r>
            </a:p>
          </p:txBody>
        </p:sp>
        <p:sp>
          <p:nvSpPr>
            <p:cNvPr id="3" name="TextBox 2">
              <a:extLst>
                <a:ext uri="{FF2B5EF4-FFF2-40B4-BE49-F238E27FC236}">
                  <a16:creationId xmlns:a16="http://schemas.microsoft.com/office/drawing/2014/main" id="{3BEA17BA-2D9F-463D-98B6-E83695D79436}"/>
                </a:ext>
              </a:extLst>
            </p:cNvPr>
            <p:cNvSpPr txBox="1"/>
            <p:nvPr/>
          </p:nvSpPr>
          <p:spPr>
            <a:xfrm>
              <a:off x="5454460" y="3793670"/>
              <a:ext cx="1153170" cy="369332"/>
            </a:xfrm>
            <a:prstGeom prst="rect">
              <a:avLst/>
            </a:prstGeom>
            <a:solidFill>
              <a:srgbClr val="808080"/>
            </a:solidFill>
          </p:spPr>
          <p:txBody>
            <a:bodyPr wrap="square" rtlCol="0">
              <a:spAutoFit/>
            </a:bodyPr>
            <a:lstStyle/>
            <a:p>
              <a:r>
                <a:rPr lang="en-US" sz="1800" kern="1200" dirty="0">
                  <a:solidFill>
                    <a:schemeClr val="tx1"/>
                  </a:solidFill>
                  <a:latin typeface="+mn-lt"/>
                  <a:ea typeface="+mn-ea"/>
                  <a:cs typeface="+mn-cs"/>
                </a:rPr>
                <a:t>9-27-2017</a:t>
              </a:r>
            </a:p>
          </p:txBody>
        </p:sp>
      </p:grpSp>
    </p:spTree>
    <p:extLst>
      <p:ext uri="{BB962C8B-B14F-4D97-AF65-F5344CB8AC3E}">
        <p14:creationId xmlns:p14="http://schemas.microsoft.com/office/powerpoint/2010/main" val="341763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14848</TotalTime>
  <Words>4169</Words>
  <Application>Microsoft Office PowerPoint</Application>
  <PresentationFormat>Widescreen</PresentationFormat>
  <Paragraphs>1361</Paragraphs>
  <Slides>184</Slides>
  <Notes>85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184</vt:i4>
      </vt:variant>
    </vt:vector>
  </HeadingPairs>
  <TitlesOfParts>
    <vt:vector size="193" baseType="lpstr">
      <vt:lpstr>MS PGothic</vt:lpstr>
      <vt:lpstr>MS PGothic</vt:lpstr>
      <vt:lpstr>Arial</vt:lpstr>
      <vt:lpstr>Calibri</vt:lpstr>
      <vt:lpstr>Calibri Light</vt:lpstr>
      <vt:lpstr>Symbol</vt:lpstr>
      <vt:lpstr>Times New Roman</vt:lpstr>
      <vt:lpstr>Wingdings 2</vt:lpstr>
      <vt:lpstr>Office Theme</vt:lpstr>
      <vt:lpstr>PowerPoint Presentation</vt:lpstr>
      <vt:lpstr>PowerPoint Presentation</vt:lpstr>
      <vt:lpstr>Mark Wright, OD, FCOVD</vt:lpstr>
      <vt:lpstr>SPEAKER FINANCIAL DISCLOSURE STATEMENT</vt:lpstr>
      <vt:lpstr>PowerPoint Presentation</vt:lpstr>
      <vt:lpstr>PowerPoint Presentation</vt:lpstr>
      <vt:lpstr>Action Plan</vt:lpstr>
      <vt:lpstr>What is the MBA program</vt:lpstr>
      <vt:lpstr>PowerPoint Presentation</vt:lpstr>
      <vt:lpstr>PowerPoint Presentation</vt:lpstr>
      <vt:lpstr>PowerPoint Presentation</vt:lpstr>
      <vt:lpstr>PowerPoint Presentation</vt:lpstr>
      <vt:lpstr>Size of the practice</vt:lpstr>
      <vt:lpstr>A walk through your Practice Profile Report  1) Compare your results to Benchmarks 2) Discuss levers to improve the numbers 3) Create an ACTION PLAN</vt:lpstr>
      <vt:lpstr>PowerPoint Presentation</vt:lpstr>
      <vt:lpstr>What is the  measurable end product  of the practice?</vt:lpstr>
      <vt:lpstr>What do we want to produce at the end of every visit?</vt:lpstr>
      <vt:lpstr>PowerPoint Presentation</vt:lpstr>
      <vt:lpstr>PowerPoint Presentation</vt:lpstr>
      <vt:lpstr>PowerPoint Presentation</vt:lpstr>
      <vt:lpstr>PowerPoint Presentation</vt:lpstr>
      <vt:lpstr>Create Profit Centers</vt:lpstr>
      <vt:lpstr>PowerPoint Presentation</vt:lpstr>
      <vt:lpstr>Direct your accountant to arrange the chart of accounts in your practice P&amp;L </vt:lpstr>
      <vt:lpstr>Increase your top line</vt:lpstr>
      <vt:lpstr>A 10% increase in FEES  is a 30% increase in NET</vt:lpstr>
      <vt:lpstr>What’s your greatest fear  if you raise fees?</vt:lpstr>
      <vt:lpstr>PowerPoint Presentation</vt:lpstr>
      <vt:lpstr>Manage by numbers,  not emotion</vt:lpstr>
      <vt:lpstr>Increase your top line</vt:lpstr>
      <vt:lpstr>PowerPoint Presentation</vt:lpstr>
      <vt:lpstr>PowerPoint Presentation</vt:lpstr>
      <vt:lpstr>Lens packages</vt:lpstr>
      <vt:lpstr>We prescribe the best</vt:lpstr>
      <vt:lpstr>Packages</vt:lpstr>
      <vt:lpstr>PowerPoint Presentation</vt:lpstr>
      <vt:lpstr>PowerPoint Presentation</vt:lpstr>
      <vt:lpstr>PowerPoint Presentation</vt:lpstr>
      <vt:lpstr>Bundling</vt:lpstr>
      <vt:lpstr>of patients had to ask their doctor for contact lenses</vt:lpstr>
      <vt:lpstr>PowerPoint Presentation</vt:lpstr>
      <vt:lpstr>Preset patients to purchase</vt:lpstr>
      <vt:lpstr>PowerPoint Presentation</vt:lpstr>
      <vt:lpstr>PowerPoint Presentation</vt:lpstr>
      <vt:lpstr>Adoption Cycle</vt:lpstr>
      <vt:lpstr>Utilize Success Stories Tell the story you want told</vt:lpstr>
      <vt:lpstr>PowerPoint Presentation</vt:lpstr>
      <vt:lpstr>Don’t forget …</vt:lpstr>
      <vt:lpstr>PowerPoint Presentation</vt:lpstr>
      <vt:lpstr>PowerPoint Presentation</vt:lpstr>
      <vt:lpstr>What are you selling</vt:lpstr>
      <vt:lpstr>PowerPoint Presentation</vt:lpstr>
      <vt:lpstr>Multiple Pair Sales</vt:lpstr>
      <vt:lpstr>Care Credit</vt:lpstr>
      <vt:lpstr>Prescribe everything needed</vt:lpstr>
      <vt:lpstr>Prescribe everything needed</vt:lpstr>
      <vt:lpstr>Prescribe everything needed</vt:lpstr>
      <vt:lpstr>Prescribe everything needed</vt:lpstr>
      <vt:lpstr>PowerPoint Presentation</vt:lpstr>
      <vt:lpstr>Write an Rx  for each prescription</vt:lpstr>
      <vt:lpstr>PowerPoint Presentation</vt:lpstr>
      <vt:lpstr>Eyewear Capture Rate</vt:lpstr>
      <vt:lpstr>Eyewear Capture Rate</vt:lpstr>
      <vt:lpstr>PowerPoint Presentation</vt:lpstr>
      <vt:lpstr>How do you improve your capture rate?</vt:lpstr>
      <vt:lpstr>PowerPoint Presentation</vt:lpstr>
      <vt:lpstr>Levels of handoff</vt:lpstr>
      <vt:lpstr>PowerPoint Presentation</vt:lpstr>
      <vt:lpstr>Consider adding high end frames</vt:lpstr>
      <vt:lpstr>PowerPoint Presentation</vt:lpstr>
      <vt:lpstr>Doctor Power</vt:lpstr>
      <vt:lpstr>Dr must prescribe in the exam room</vt:lpstr>
      <vt:lpstr>PowerPoint Presentation</vt:lpstr>
      <vt:lpstr>“My glasses have my doctor’s Rx, therefore, it really doesn’t matter where I buy them - they will still have my doctor’s prescription in them.”</vt:lpstr>
      <vt:lpstr>The Misunderstanding  That You MUST Address</vt:lpstr>
      <vt:lpstr>PowerPoint Presentation</vt:lpstr>
      <vt:lpstr>CL Pricing</vt:lpstr>
      <vt:lpstr>Prescribe a year’s supply of CLs</vt:lpstr>
      <vt:lpstr>Annual Sales vs Boxes</vt:lpstr>
      <vt:lpstr>Do you offer CLs to everybody?</vt:lpstr>
      <vt:lpstr>CLs + CLs</vt:lpstr>
      <vt:lpstr>Specialty Lenses</vt:lpstr>
      <vt:lpstr>What % of people 40+ yo that require mulifocal lenses express interest in wearing CLs?  About 50%</vt:lpstr>
      <vt:lpstr>PowerPoint Presentation</vt:lpstr>
      <vt:lpstr>Where is the best place for the patient to receive their annual supply of contact lenses?</vt:lpstr>
      <vt:lpstr>At work!</vt:lpstr>
      <vt:lpstr>Increase your top line</vt:lpstr>
      <vt:lpstr>PowerPoint Presentation</vt:lpstr>
      <vt:lpstr>Pre-appoint</vt:lpstr>
      <vt:lpstr>PowerPoint Presentation</vt:lpstr>
      <vt:lpstr>PowerPoint Presentation</vt:lpstr>
      <vt:lpstr>Increase your top line</vt:lpstr>
      <vt:lpstr>PowerPoint Presentation</vt:lpstr>
      <vt:lpstr>PowerPoint Presentation</vt:lpstr>
      <vt:lpstr>Every year, 5-10% of your patients</vt:lpstr>
      <vt:lpstr>So, if you want 10% practice growth</vt:lpstr>
      <vt:lpstr>Reward Current Patients for Sending New Patients</vt:lpstr>
      <vt:lpstr>Increase the # of  new patients</vt:lpstr>
      <vt:lpstr>Create in-office seminars</vt:lpstr>
      <vt:lpstr>PowerPoint Presentation</vt:lpstr>
      <vt:lpstr>Expenses</vt:lpstr>
      <vt:lpstr>Expenses</vt:lpstr>
      <vt:lpstr>Expenses</vt:lpstr>
      <vt:lpstr>Expenses</vt:lpstr>
      <vt:lpstr>PowerPoint Presentation</vt:lpstr>
      <vt:lpstr>Cost of Goods Sold 27-33% of Gross Collections, Ave = 29%</vt:lpstr>
      <vt:lpstr>PowerPoint Presentation</vt:lpstr>
      <vt:lpstr>PowerPoint Presentation</vt:lpstr>
      <vt:lpstr>PowerPoint Presentation</vt:lpstr>
      <vt:lpstr>PowerPoint Presentation</vt:lpstr>
      <vt:lpstr>HIDDEN COSTS</vt:lpstr>
      <vt:lpstr>PowerPoint Presentation</vt:lpstr>
      <vt:lpstr>What is the minimum number of frames of any line to display on your frameboard?</vt:lpstr>
      <vt:lpstr>Adult Frame Distribution</vt:lpstr>
      <vt:lpstr>FRAMEBOARD MANAGEMENT</vt:lpstr>
      <vt:lpstr>Fashion Forward Contemporary Conservative</vt:lpstr>
      <vt:lpstr>PowerPoint Presentation</vt:lpstr>
      <vt:lpstr>Managing COGS</vt:lpstr>
      <vt:lpstr>Staff Payroll 15-20% of Gross Collections, Median = 20%</vt:lpstr>
      <vt:lpstr>Full Time Equivalent</vt:lpstr>
      <vt:lpstr>Assign staff responsibility</vt:lpstr>
      <vt:lpstr>What is your measurable end product?</vt:lpstr>
      <vt:lpstr>Owners/Board</vt:lpstr>
      <vt:lpstr>How do you measure loyalty?</vt:lpstr>
      <vt:lpstr>What did you like best about your eyecare visit today?</vt:lpstr>
      <vt:lpstr>What change would have improved your eyecare visit today?</vt:lpstr>
      <vt:lpstr>Optometrist</vt:lpstr>
      <vt:lpstr>Practice manager</vt:lpstr>
      <vt:lpstr>Optical Lab Manager</vt:lpstr>
      <vt:lpstr>Dispensing Optician</vt:lpstr>
      <vt:lpstr>Patient Care Coordinator</vt:lpstr>
      <vt:lpstr>Paraoptometric Technician</vt:lpstr>
      <vt:lpstr>Contact Lens Technician</vt:lpstr>
      <vt:lpstr>PowerPoint Presentation</vt:lpstr>
      <vt:lpstr>PowerPoint Presentation</vt:lpstr>
      <vt:lpstr>PowerPoint Presentation</vt:lpstr>
      <vt:lpstr>PowerPoint Presentation</vt:lpstr>
      <vt:lpstr>Staff management</vt:lpstr>
      <vt:lpstr>Manage Payroll</vt:lpstr>
      <vt:lpstr>Marketing  2-4% of Gross Collections, Median = 2%</vt:lpstr>
      <vt:lpstr>Clinical Equipment  2-5% of Gross Collections, Median = 2%</vt:lpstr>
      <vt:lpstr>PowerPoint Presentation</vt:lpstr>
      <vt:lpstr>Occupancy costs  4-8% of Gross Collections, Median = 6.5%</vt:lpstr>
      <vt:lpstr>Office square footage</vt:lpstr>
      <vt:lpstr>Manage Occupancy</vt:lpstr>
      <vt:lpstr>Overhead 6-9% of Gross Collections, Median = 6.4%</vt:lpstr>
      <vt:lpstr>Managing Overhead</vt:lpstr>
      <vt:lpstr>PowerPoint Presentation</vt:lpstr>
      <vt:lpstr>PowerPoint Presentation</vt:lpstr>
      <vt:lpstr>PowerPoint Presentation</vt:lpstr>
      <vt:lpstr>PowerPoint Presentation</vt:lpstr>
      <vt:lpstr>PowerPoint Presentation</vt:lpstr>
      <vt:lpstr>PowerPoint Presentation</vt:lpstr>
      <vt:lpstr>Benchmarks  </vt:lpstr>
      <vt:lpstr>Benchmarks  </vt:lpstr>
      <vt:lpstr>What % of your profits come from </vt:lpstr>
      <vt:lpstr>PowerPoint Presentation</vt:lpstr>
      <vt:lpstr>PowerPoint Presentation</vt:lpstr>
      <vt:lpstr>PowerPoint Presentation</vt:lpstr>
      <vt:lpstr>PowerPoint Presentation</vt:lpstr>
      <vt:lpstr>PowerPoint Presentation</vt:lpstr>
      <vt:lpstr>Identify key practice numbers  you want to track</vt:lpstr>
      <vt:lpstr>PowerPoint Presentation</vt:lpstr>
      <vt:lpstr>Systems Insights</vt:lpstr>
      <vt:lpstr>Systems Insights</vt:lpstr>
      <vt:lpstr>Systems needed for …</vt:lpstr>
      <vt:lpstr>Managing Office Meetings</vt:lpstr>
      <vt:lpstr>Primary Sources of Money</vt:lpstr>
      <vt:lpstr>PowerPoint Presentation</vt:lpstr>
      <vt:lpstr>Truth-in-Lending</vt:lpstr>
      <vt:lpstr>Truth-in-Lending </vt:lpstr>
      <vt:lpstr>www.reviewob.com</vt:lpstr>
      <vt:lpstr>Page 5 - Eyemed, Davis, VSP</vt:lpstr>
      <vt:lpstr>We need to learn to speak in  CONSUMER FRIENDLY LANGUAGE</vt:lpstr>
      <vt:lpstr>How to Discuss Vision Plans with Patients</vt:lpstr>
      <vt:lpstr>PowerPoint Presentation</vt:lpstr>
      <vt:lpstr>PowerPoint Presentation</vt:lpstr>
      <vt:lpstr>PowerPoint Presentation</vt:lpstr>
      <vt:lpstr>How to make a profit with managed care vision plans</vt:lpstr>
      <vt:lpstr>PowerPoint Presentation</vt:lpstr>
      <vt:lpstr>PowerPoint Presentation</vt:lpstr>
      <vt:lpstr>Manage your return to the office</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Wright</dc:creator>
  <cp:lastModifiedBy>Mark Wright</cp:lastModifiedBy>
  <cp:revision>231</cp:revision>
  <dcterms:created xsi:type="dcterms:W3CDTF">2015-09-03T16:35:30Z</dcterms:created>
  <dcterms:modified xsi:type="dcterms:W3CDTF">2017-08-09T13:40:14Z</dcterms:modified>
</cp:coreProperties>
</file>